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Lustria"/>
      <p:regular r:id="rId26"/>
    </p:embeddedFont>
    <p:embeddedFont>
      <p:font typeface="Cambria Math"/>
      <p:regular r:id="rId27"/>
    </p:embeddedFont>
    <p:embeddedFont>
      <p:font typeface="Century Gothic"/>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32478E2-0DE1-4FE5-82F6-6D7972FBEB9B}">
  <a:tblStyle styleId="{932478E2-0DE1-4FE5-82F6-6D7972FBEB9B}" styleName="Table_0">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6E6"/>
          </a:solidFill>
        </a:fill>
      </a:tcStyle>
    </a:wholeTbl>
    <a:band1H>
      <a:tcTxStyle/>
      <a:tcStyle>
        <a:fill>
          <a:solidFill>
            <a:srgbClr val="CACACA"/>
          </a:solidFill>
        </a:fill>
      </a:tcStyle>
    </a:band1H>
    <a:band2H>
      <a:tcTxStyle/>
    </a:band2H>
    <a:band1V>
      <a:tcTxStyle/>
      <a:tcStyle>
        <a:fill>
          <a:solidFill>
            <a:srgbClr val="CACACA"/>
          </a:solidFill>
        </a:fill>
      </a:tcStyle>
    </a:band1V>
    <a:band2V>
      <a:tcTxStyle/>
    </a:band2V>
    <a:lastCol>
      <a:tcTxStyle b="on" i="off">
        <a:font>
          <a:latin typeface="Century Gothic"/>
          <a:ea typeface="Century Gothic"/>
          <a:cs typeface="Century Gothic"/>
        </a:font>
        <a:schemeClr val="lt1"/>
      </a:tcTxStyle>
      <a:tcStyle>
        <a:fill>
          <a:solidFill>
            <a:schemeClr val="dk1"/>
          </a:solidFill>
        </a:fill>
      </a:tcStyle>
    </a:lastCol>
    <a:firstCol>
      <a:tcTxStyle b="on" i="off">
        <a:font>
          <a:latin typeface="Century Gothic"/>
          <a:ea typeface="Century Gothic"/>
          <a:cs typeface="Century Gothic"/>
        </a:font>
        <a:schemeClr val="lt1"/>
      </a:tcTxStyle>
      <a:tcStyle>
        <a:fill>
          <a:solidFill>
            <a:schemeClr val="dk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ustria-regular.fntdata"/><Relationship Id="rId25" Type="http://schemas.openxmlformats.org/officeDocument/2006/relationships/slide" Target="slides/slide19.xml"/><Relationship Id="rId28" Type="http://schemas.openxmlformats.org/officeDocument/2006/relationships/font" Target="fonts/CenturyGothic-regular.fntdata"/><Relationship Id="rId27" Type="http://schemas.openxmlformats.org/officeDocument/2006/relationships/font" Target="fonts/CambriaMath-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CenturyGothic-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CenturyGothic-boldItalic.fntdata"/><Relationship Id="rId30" Type="http://schemas.openxmlformats.org/officeDocument/2006/relationships/font" Target="fonts/CenturyGothic-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 name="Shape 22"/>
        <p:cNvGrpSpPr/>
        <p:nvPr/>
      </p:nvGrpSpPr>
      <p:grpSpPr>
        <a:xfrm>
          <a:off x="0" y="0"/>
          <a:ext cx="0" cy="0"/>
          <a:chOff x="0" y="0"/>
          <a:chExt cx="0" cy="0"/>
        </a:xfrm>
      </p:grpSpPr>
      <p:grpSp>
        <p:nvGrpSpPr>
          <p:cNvPr id="23" name="Google Shape;23;p2"/>
          <p:cNvGrpSpPr/>
          <p:nvPr/>
        </p:nvGrpSpPr>
        <p:grpSpPr>
          <a:xfrm>
            <a:off x="0" y="0"/>
            <a:ext cx="9144000" cy="5143500"/>
            <a:chOff x="0" y="0"/>
            <a:chExt cx="12192000" cy="6858000"/>
          </a:xfrm>
        </p:grpSpPr>
        <p:sp>
          <p:nvSpPr>
            <p:cNvPr id="24" name="Google Shape;24;p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6" name="Google Shape;26;p2"/>
          <p:cNvSpPr txBox="1"/>
          <p:nvPr>
            <p:ph type="ctrTitle"/>
          </p:nvPr>
        </p:nvSpPr>
        <p:spPr>
          <a:xfrm>
            <a:off x="866216" y="1574800"/>
            <a:ext cx="6619244" cy="2008236"/>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50"/>
              <a:buFont typeface="Century Gothic"/>
              <a:buNone/>
              <a:defRPr sz="405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
          <p:cNvSpPr txBox="1"/>
          <p:nvPr>
            <p:ph idx="1" type="subTitle"/>
          </p:nvPr>
        </p:nvSpPr>
        <p:spPr>
          <a:xfrm>
            <a:off x="866216" y="3583035"/>
            <a:ext cx="6619244" cy="646065"/>
          </a:xfrm>
          <a:prstGeom prst="rect">
            <a:avLst/>
          </a:prstGeom>
          <a:noFill/>
          <a:ln>
            <a:noFill/>
          </a:ln>
        </p:spPr>
        <p:txBody>
          <a:bodyPr anchorCtr="0" anchor="t" bIns="45700" lIns="91425" spcFirstLastPara="1" rIns="91425" wrap="square" tIns="45700">
            <a:normAutofit/>
          </a:bodyPr>
          <a:lstStyle>
            <a:lvl1pPr lvl="0" algn="l">
              <a:spcBef>
                <a:spcPts val="750"/>
              </a:spcBef>
              <a:spcAft>
                <a:spcPts val="0"/>
              </a:spcAft>
              <a:buSzPts val="1080"/>
              <a:buNone/>
              <a:defRPr cap="none">
                <a:solidFill>
                  <a:srgbClr val="EE52A4"/>
                </a:solidFill>
              </a:defRPr>
            </a:lvl1pPr>
            <a:lvl2pPr lvl="1" algn="ctr">
              <a:spcBef>
                <a:spcPts val="750"/>
              </a:spcBef>
              <a:spcAft>
                <a:spcPts val="0"/>
              </a:spcAft>
              <a:buSzPts val="960"/>
              <a:buNone/>
              <a:defRPr>
                <a:solidFill>
                  <a:srgbClr val="888888"/>
                </a:solidFill>
              </a:defRPr>
            </a:lvl2pPr>
            <a:lvl3pPr lvl="2" algn="ctr">
              <a:spcBef>
                <a:spcPts val="750"/>
              </a:spcBef>
              <a:spcAft>
                <a:spcPts val="0"/>
              </a:spcAft>
              <a:buSzPts val="840"/>
              <a:buNone/>
              <a:defRPr>
                <a:solidFill>
                  <a:srgbClr val="888888"/>
                </a:solidFill>
              </a:defRPr>
            </a:lvl3pPr>
            <a:lvl4pPr lvl="3" algn="ctr">
              <a:spcBef>
                <a:spcPts val="750"/>
              </a:spcBef>
              <a:spcAft>
                <a:spcPts val="0"/>
              </a:spcAft>
              <a:buSzPts val="720"/>
              <a:buNone/>
              <a:defRPr>
                <a:solidFill>
                  <a:srgbClr val="888888"/>
                </a:solidFill>
              </a:defRPr>
            </a:lvl4pPr>
            <a:lvl5pPr lvl="4" algn="ctr">
              <a:spcBef>
                <a:spcPts val="750"/>
              </a:spcBef>
              <a:spcAft>
                <a:spcPts val="0"/>
              </a:spcAft>
              <a:buSzPts val="720"/>
              <a:buNone/>
              <a:defRPr>
                <a:solidFill>
                  <a:srgbClr val="888888"/>
                </a:solidFill>
              </a:defRPr>
            </a:lvl5pPr>
            <a:lvl6pPr lvl="5" algn="ctr">
              <a:spcBef>
                <a:spcPts val="750"/>
              </a:spcBef>
              <a:spcAft>
                <a:spcPts val="0"/>
              </a:spcAft>
              <a:buSzPts val="720"/>
              <a:buNone/>
              <a:defRPr>
                <a:solidFill>
                  <a:srgbClr val="888888"/>
                </a:solidFill>
              </a:defRPr>
            </a:lvl6pPr>
            <a:lvl7pPr lvl="6" algn="ctr">
              <a:spcBef>
                <a:spcPts val="750"/>
              </a:spcBef>
              <a:spcAft>
                <a:spcPts val="0"/>
              </a:spcAft>
              <a:buSzPts val="720"/>
              <a:buNone/>
              <a:defRPr>
                <a:solidFill>
                  <a:srgbClr val="888888"/>
                </a:solidFill>
              </a:defRPr>
            </a:lvl7pPr>
            <a:lvl8pPr lvl="7" algn="ctr">
              <a:spcBef>
                <a:spcPts val="750"/>
              </a:spcBef>
              <a:spcAft>
                <a:spcPts val="0"/>
              </a:spcAft>
              <a:buSzPts val="720"/>
              <a:buNone/>
              <a:defRPr>
                <a:solidFill>
                  <a:srgbClr val="888888"/>
                </a:solidFill>
              </a:defRPr>
            </a:lvl8pPr>
            <a:lvl9pPr lvl="8" algn="ctr">
              <a:spcBef>
                <a:spcPts val="750"/>
              </a:spcBef>
              <a:spcAft>
                <a:spcPts val="0"/>
              </a:spcAft>
              <a:buSzPts val="720"/>
              <a:buNone/>
              <a:defRPr>
                <a:solidFill>
                  <a:srgbClr val="888888"/>
                </a:solidFill>
              </a:defRPr>
            </a:lvl9pPr>
          </a:lstStyle>
          <a:p/>
        </p:txBody>
      </p:sp>
      <p:sp>
        <p:nvSpPr>
          <p:cNvPr id="28" name="Google Shape;28;p2"/>
          <p:cNvSpPr txBox="1"/>
          <p:nvPr>
            <p:ph idx="10" type="dt"/>
          </p:nvPr>
        </p:nvSpPr>
        <p:spPr>
          <a:xfrm rot="5400000">
            <a:off x="7619239" y="1344169"/>
            <a:ext cx="742949" cy="2285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
          <p:cNvSpPr txBox="1"/>
          <p:nvPr>
            <p:ph idx="11" type="ftr"/>
          </p:nvPr>
        </p:nvSpPr>
        <p:spPr>
          <a:xfrm rot="5400000">
            <a:off x="6713982" y="2420874"/>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02" name="Shape 102"/>
        <p:cNvGrpSpPr/>
        <p:nvPr/>
      </p:nvGrpSpPr>
      <p:grpSpPr>
        <a:xfrm>
          <a:off x="0" y="0"/>
          <a:ext cx="0" cy="0"/>
          <a:chOff x="0" y="0"/>
          <a:chExt cx="0" cy="0"/>
        </a:xfrm>
      </p:grpSpPr>
      <p:grpSp>
        <p:nvGrpSpPr>
          <p:cNvPr id="103" name="Google Shape;103;p11"/>
          <p:cNvGrpSpPr/>
          <p:nvPr/>
        </p:nvGrpSpPr>
        <p:grpSpPr>
          <a:xfrm>
            <a:off x="0" y="0"/>
            <a:ext cx="9144000" cy="5143500"/>
            <a:chOff x="0" y="0"/>
            <a:chExt cx="12192000" cy="6858000"/>
          </a:xfrm>
        </p:grpSpPr>
        <p:sp>
          <p:nvSpPr>
            <p:cNvPr id="104" name="Google Shape;104;p1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a:off x="5713412" y="402165"/>
              <a:ext cx="6055253"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3" name="Google Shape;113;p1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4" name="Google Shape;114;p11"/>
          <p:cNvSpPr txBox="1"/>
          <p:nvPr>
            <p:ph type="title"/>
          </p:nvPr>
        </p:nvSpPr>
        <p:spPr>
          <a:xfrm>
            <a:off x="866216" y="971550"/>
            <a:ext cx="2094869" cy="12001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Font typeface="Century Gothic"/>
              <a:buNone/>
              <a:defRPr b="0"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1"/>
          <p:cNvSpPr txBox="1"/>
          <p:nvPr>
            <p:ph idx="1" type="body"/>
          </p:nvPr>
        </p:nvSpPr>
        <p:spPr>
          <a:xfrm>
            <a:off x="4335859" y="1085850"/>
            <a:ext cx="3892550" cy="3429000"/>
          </a:xfrm>
          <a:prstGeom prst="rect">
            <a:avLst/>
          </a:prstGeom>
          <a:noFill/>
          <a:ln>
            <a:noFill/>
          </a:ln>
        </p:spPr>
        <p:txBody>
          <a:bodyPr anchorCtr="0" anchor="ctr"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116" name="Google Shape;116;p11"/>
          <p:cNvSpPr txBox="1"/>
          <p:nvPr>
            <p:ph idx="2" type="body"/>
          </p:nvPr>
        </p:nvSpPr>
        <p:spPr>
          <a:xfrm>
            <a:off x="866215" y="2346961"/>
            <a:ext cx="2094869" cy="2171699"/>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solidFill>
                  <a:srgbClr val="EE52A4"/>
                </a:solidFill>
              </a:defRPr>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117" name="Google Shape;117;p11"/>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1"/>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1"/>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21" name="Shape 121"/>
        <p:cNvGrpSpPr/>
        <p:nvPr/>
      </p:nvGrpSpPr>
      <p:grpSpPr>
        <a:xfrm>
          <a:off x="0" y="0"/>
          <a:ext cx="0" cy="0"/>
          <a:chOff x="0" y="0"/>
          <a:chExt cx="0" cy="0"/>
        </a:xfrm>
      </p:grpSpPr>
      <p:grpSp>
        <p:nvGrpSpPr>
          <p:cNvPr id="122" name="Google Shape;122;p12"/>
          <p:cNvGrpSpPr/>
          <p:nvPr/>
        </p:nvGrpSpPr>
        <p:grpSpPr>
          <a:xfrm>
            <a:off x="0" y="0"/>
            <a:ext cx="9144000" cy="5143500"/>
            <a:chOff x="0" y="0"/>
            <a:chExt cx="12192000" cy="6858000"/>
          </a:xfrm>
        </p:grpSpPr>
        <p:sp>
          <p:nvSpPr>
            <p:cNvPr id="123" name="Google Shape;123;p1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2"/>
            <p:cNvSpPr/>
            <p:nvPr/>
          </p:nvSpPr>
          <p:spPr>
            <a:xfrm>
              <a:off x="6172200" y="402165"/>
              <a:ext cx="55964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2"/>
            <p:cNvSpPr/>
            <p:nvPr/>
          </p:nvSpPr>
          <p:spPr>
            <a:xfrm rot="-5677511">
              <a:off x="4203594"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2"/>
            <p:cNvSpPr/>
            <p:nvPr/>
          </p:nvSpPr>
          <p:spPr>
            <a:xfrm rot="-5400000">
              <a:off x="32954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32" name="Google Shape;132;p1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3" name="Google Shape;133;p12"/>
          <p:cNvSpPr txBox="1"/>
          <p:nvPr>
            <p:ph type="title"/>
          </p:nvPr>
        </p:nvSpPr>
        <p:spPr>
          <a:xfrm>
            <a:off x="866216" y="1270000"/>
            <a:ext cx="2898851" cy="13017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700"/>
              <a:buFont typeface="Century Gothic"/>
              <a:buNone/>
              <a:defRPr b="0" sz="27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12"/>
          <p:cNvSpPr/>
          <p:nvPr>
            <p:ph idx="2" type="pic"/>
          </p:nvPr>
        </p:nvSpPr>
        <p:spPr>
          <a:xfrm>
            <a:off x="4910903" y="857250"/>
            <a:ext cx="2420395" cy="3429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35" name="Google Shape;135;p12"/>
          <p:cNvSpPr txBox="1"/>
          <p:nvPr>
            <p:ph idx="1" type="body"/>
          </p:nvPr>
        </p:nvSpPr>
        <p:spPr>
          <a:xfrm>
            <a:off x="866216" y="2743200"/>
            <a:ext cx="2894409" cy="102870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solidFill>
                  <a:srgbClr val="EE52A4"/>
                </a:solidFill>
              </a:defRPr>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136" name="Google Shape;136;p12"/>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12"/>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2"/>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2"/>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showMasterSp="0">
  <p:cSld name="Panoramic Picture with Caption">
    <p:spTree>
      <p:nvGrpSpPr>
        <p:cNvPr id="140" name="Shape 140"/>
        <p:cNvGrpSpPr/>
        <p:nvPr/>
      </p:nvGrpSpPr>
      <p:grpSpPr>
        <a:xfrm>
          <a:off x="0" y="0"/>
          <a:ext cx="0" cy="0"/>
          <a:chOff x="0" y="0"/>
          <a:chExt cx="0" cy="0"/>
        </a:xfrm>
      </p:grpSpPr>
      <p:grpSp>
        <p:nvGrpSpPr>
          <p:cNvPr id="141" name="Google Shape;141;p13"/>
          <p:cNvGrpSpPr/>
          <p:nvPr/>
        </p:nvGrpSpPr>
        <p:grpSpPr>
          <a:xfrm>
            <a:off x="0" y="0"/>
            <a:ext cx="9144000" cy="5143500"/>
            <a:chOff x="0" y="0"/>
            <a:chExt cx="12192000" cy="6858000"/>
          </a:xfrm>
        </p:grpSpPr>
        <p:sp>
          <p:nvSpPr>
            <p:cNvPr id="142" name="Google Shape;142;p1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rot="10371525">
              <a:off x="263767" y="443825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rot="10800000">
              <a:off x="459506" y="321130"/>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0" name="Google Shape;150;p1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51" name="Google Shape;151;p13"/>
          <p:cNvSpPr txBox="1"/>
          <p:nvPr>
            <p:ph type="title"/>
          </p:nvPr>
        </p:nvSpPr>
        <p:spPr>
          <a:xfrm>
            <a:off x="866216" y="3727445"/>
            <a:ext cx="6619244"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1800"/>
              <a:buFont typeface="Century Gothic"/>
              <a:buNone/>
              <a:defRPr b="0"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13"/>
          <p:cNvSpPr/>
          <p:nvPr>
            <p:ph idx="2" type="pic"/>
          </p:nvPr>
        </p:nvSpPr>
        <p:spPr>
          <a:xfrm>
            <a:off x="866216" y="514350"/>
            <a:ext cx="6619244" cy="257175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53" name="Google Shape;153;p13"/>
          <p:cNvSpPr txBox="1"/>
          <p:nvPr>
            <p:ph idx="1" type="body"/>
          </p:nvPr>
        </p:nvSpPr>
        <p:spPr>
          <a:xfrm>
            <a:off x="866215" y="4152499"/>
            <a:ext cx="6619244" cy="370284"/>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720"/>
              <a:buNone/>
              <a:defRPr sz="900">
                <a:solidFill>
                  <a:srgbClr val="EE52A4"/>
                </a:solidFill>
              </a:defRPr>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154" name="Google Shape;154;p13"/>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13"/>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13"/>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158" name="Shape 158"/>
        <p:cNvGrpSpPr/>
        <p:nvPr/>
      </p:nvGrpSpPr>
      <p:grpSpPr>
        <a:xfrm>
          <a:off x="0" y="0"/>
          <a:ext cx="0" cy="0"/>
          <a:chOff x="0" y="0"/>
          <a:chExt cx="0" cy="0"/>
        </a:xfrm>
      </p:grpSpPr>
      <p:grpSp>
        <p:nvGrpSpPr>
          <p:cNvPr id="159" name="Google Shape;159;p14"/>
          <p:cNvGrpSpPr/>
          <p:nvPr/>
        </p:nvGrpSpPr>
        <p:grpSpPr>
          <a:xfrm>
            <a:off x="0" y="0"/>
            <a:ext cx="9144000" cy="5143500"/>
            <a:chOff x="0" y="0"/>
            <a:chExt cx="12192000" cy="6858000"/>
          </a:xfrm>
        </p:grpSpPr>
        <p:sp>
          <p:nvSpPr>
            <p:cNvPr id="160" name="Google Shape;160;p1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rot="-589932">
              <a:off x="8490951" y="271487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a:off x="455612" y="2801319"/>
              <a:ext cx="11277600" cy="3602637"/>
            </a:xfrm>
            <a:custGeom>
              <a:rect b="b" l="l" r="r" t="t"/>
              <a:pathLst>
                <a:path extrusionOk="0" h="7946" w="1000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68" name="Google Shape;168;p1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9" name="Google Shape;169;p14"/>
          <p:cNvSpPr txBox="1"/>
          <p:nvPr>
            <p:ph type="title"/>
          </p:nvPr>
        </p:nvSpPr>
        <p:spPr>
          <a:xfrm>
            <a:off x="861598" y="797563"/>
            <a:ext cx="6623862" cy="10297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000"/>
              <a:buFont typeface="Century Gothic"/>
              <a:buNone/>
              <a:defRPr sz="3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14"/>
          <p:cNvSpPr txBox="1"/>
          <p:nvPr>
            <p:ph idx="1" type="body"/>
          </p:nvPr>
        </p:nvSpPr>
        <p:spPr>
          <a:xfrm>
            <a:off x="866216" y="2657475"/>
            <a:ext cx="6619244" cy="1857375"/>
          </a:xfrm>
          <a:prstGeom prst="rect">
            <a:avLst/>
          </a:prstGeom>
          <a:noFill/>
          <a:ln>
            <a:noFill/>
          </a:ln>
        </p:spPr>
        <p:txBody>
          <a:bodyPr anchorCtr="0" anchor="ctr" bIns="45700" lIns="91425" spcFirstLastPara="1" rIns="91425" wrap="square" tIns="45700">
            <a:normAutofit/>
          </a:bodyPr>
          <a:lstStyle>
            <a:lvl1pPr indent="-228600" lvl="0" marL="457200" algn="l">
              <a:spcBef>
                <a:spcPts val="750"/>
              </a:spcBef>
              <a:spcAft>
                <a:spcPts val="0"/>
              </a:spcAft>
              <a:buSzPts val="1080"/>
              <a:buNone/>
              <a:defRPr sz="13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171" name="Google Shape;171;p14"/>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14"/>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14"/>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175" name="Shape 175"/>
        <p:cNvGrpSpPr/>
        <p:nvPr/>
      </p:nvGrpSpPr>
      <p:grpSpPr>
        <a:xfrm>
          <a:off x="0" y="0"/>
          <a:ext cx="0" cy="0"/>
          <a:chOff x="0" y="0"/>
          <a:chExt cx="0" cy="0"/>
        </a:xfrm>
      </p:grpSpPr>
      <p:grpSp>
        <p:nvGrpSpPr>
          <p:cNvPr id="176" name="Google Shape;176;p15"/>
          <p:cNvGrpSpPr/>
          <p:nvPr/>
        </p:nvGrpSpPr>
        <p:grpSpPr>
          <a:xfrm>
            <a:off x="0" y="0"/>
            <a:ext cx="9144000" cy="5143500"/>
            <a:chOff x="0" y="0"/>
            <a:chExt cx="12192000" cy="6858000"/>
          </a:xfrm>
        </p:grpSpPr>
        <p:sp>
          <p:nvSpPr>
            <p:cNvPr id="177" name="Google Shape;177;p1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p:nvPr/>
          </p:nvSpPr>
          <p:spPr>
            <a:xfrm rot="-589932">
              <a:off x="8490951" y="41851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85" name="Google Shape;185;p15"/>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86" name="Google Shape;186;p15"/>
          <p:cNvSpPr txBox="1"/>
          <p:nvPr/>
        </p:nvSpPr>
        <p:spPr>
          <a:xfrm>
            <a:off x="661175" y="455502"/>
            <a:ext cx="601434" cy="120032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IN" sz="7200">
                <a:solidFill>
                  <a:srgbClr val="EE52A4"/>
                </a:solidFill>
                <a:latin typeface="Arial"/>
                <a:ea typeface="Arial"/>
                <a:cs typeface="Arial"/>
                <a:sym typeface="Arial"/>
              </a:rPr>
              <a:t>“</a:t>
            </a:r>
            <a:endParaRPr/>
          </a:p>
        </p:txBody>
      </p:sp>
      <p:sp>
        <p:nvSpPr>
          <p:cNvPr id="187" name="Google Shape;187;p15"/>
          <p:cNvSpPr txBox="1"/>
          <p:nvPr/>
        </p:nvSpPr>
        <p:spPr>
          <a:xfrm>
            <a:off x="7413344" y="1960341"/>
            <a:ext cx="489572" cy="120032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IN" sz="7200">
                <a:solidFill>
                  <a:srgbClr val="EE52A4"/>
                </a:solidFill>
                <a:latin typeface="Arial"/>
                <a:ea typeface="Arial"/>
                <a:cs typeface="Arial"/>
                <a:sym typeface="Arial"/>
              </a:rPr>
              <a:t>”</a:t>
            </a:r>
            <a:endParaRPr/>
          </a:p>
        </p:txBody>
      </p:sp>
      <p:sp>
        <p:nvSpPr>
          <p:cNvPr id="188" name="Google Shape;188;p15"/>
          <p:cNvSpPr txBox="1"/>
          <p:nvPr>
            <p:ph type="title"/>
          </p:nvPr>
        </p:nvSpPr>
        <p:spPr>
          <a:xfrm>
            <a:off x="1186408" y="736600"/>
            <a:ext cx="6340430" cy="2022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000"/>
              <a:buFont typeface="Century Gothic"/>
              <a:buNone/>
              <a:defRPr sz="3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15"/>
          <p:cNvSpPr txBox="1"/>
          <p:nvPr>
            <p:ph idx="1" type="body"/>
          </p:nvPr>
        </p:nvSpPr>
        <p:spPr>
          <a:xfrm>
            <a:off x="1459459" y="2759074"/>
            <a:ext cx="5798414" cy="256631"/>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b="0" i="0" sz="1050" cap="small">
                <a:solidFill>
                  <a:srgbClr val="EE52A4"/>
                </a:solidFill>
                <a:latin typeface="Century Gothic"/>
                <a:ea typeface="Century Gothic"/>
                <a:cs typeface="Century Gothic"/>
                <a:sym typeface="Century Gothic"/>
              </a:defRPr>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190" name="Google Shape;190;p15"/>
          <p:cNvSpPr txBox="1"/>
          <p:nvPr>
            <p:ph idx="2" type="body"/>
          </p:nvPr>
        </p:nvSpPr>
        <p:spPr>
          <a:xfrm>
            <a:off x="866216" y="3771899"/>
            <a:ext cx="6933673" cy="748393"/>
          </a:xfrm>
          <a:prstGeom prst="rect">
            <a:avLst/>
          </a:prstGeom>
          <a:noFill/>
          <a:ln>
            <a:noFill/>
          </a:ln>
        </p:spPr>
        <p:txBody>
          <a:bodyPr anchorCtr="0" anchor="ctr"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191" name="Google Shape;191;p15"/>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15"/>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15"/>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195" name="Shape 195"/>
        <p:cNvGrpSpPr/>
        <p:nvPr/>
      </p:nvGrpSpPr>
      <p:grpSpPr>
        <a:xfrm>
          <a:off x="0" y="0"/>
          <a:ext cx="0" cy="0"/>
          <a:chOff x="0" y="0"/>
          <a:chExt cx="0" cy="0"/>
        </a:xfrm>
      </p:grpSpPr>
      <p:grpSp>
        <p:nvGrpSpPr>
          <p:cNvPr id="196" name="Google Shape;196;p16"/>
          <p:cNvGrpSpPr/>
          <p:nvPr/>
        </p:nvGrpSpPr>
        <p:grpSpPr>
          <a:xfrm>
            <a:off x="0" y="0"/>
            <a:ext cx="9144000" cy="5143500"/>
            <a:chOff x="0" y="0"/>
            <a:chExt cx="12192000" cy="6858000"/>
          </a:xfrm>
        </p:grpSpPr>
        <p:sp>
          <p:nvSpPr>
            <p:cNvPr id="197" name="Google Shape;197;p1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6"/>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6"/>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6"/>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6"/>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6"/>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6"/>
            <p:cNvSpPr/>
            <p:nvPr/>
          </p:nvSpPr>
          <p:spPr>
            <a:xfrm rot="-589932">
              <a:off x="8490951" y="4193583"/>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6"/>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05" name="Google Shape;205;p16"/>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06" name="Google Shape;206;p16"/>
          <p:cNvSpPr txBox="1"/>
          <p:nvPr>
            <p:ph type="title"/>
          </p:nvPr>
        </p:nvSpPr>
        <p:spPr>
          <a:xfrm>
            <a:off x="866216" y="1778000"/>
            <a:ext cx="6619245" cy="1366886"/>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3000"/>
              <a:buFont typeface="Century Gothic"/>
              <a:buNone/>
              <a:defRPr b="0" sz="3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16"/>
          <p:cNvSpPr txBox="1"/>
          <p:nvPr>
            <p:ph idx="1" type="body"/>
          </p:nvPr>
        </p:nvSpPr>
        <p:spPr>
          <a:xfrm>
            <a:off x="866216" y="3768725"/>
            <a:ext cx="6619244" cy="64530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1200"/>
              <a:buNone/>
              <a:defRPr sz="1500" cap="none">
                <a:solidFill>
                  <a:srgbClr val="EE52A4"/>
                </a:solidFill>
              </a:defRPr>
            </a:lvl1pPr>
            <a:lvl2pPr indent="-228600" lvl="1" marL="914400" algn="l">
              <a:spcBef>
                <a:spcPts val="750"/>
              </a:spcBef>
              <a:spcAft>
                <a:spcPts val="0"/>
              </a:spcAft>
              <a:buSzPts val="1080"/>
              <a:buNone/>
              <a:defRPr sz="1350">
                <a:solidFill>
                  <a:srgbClr val="888888"/>
                </a:solidFill>
              </a:defRPr>
            </a:lvl2pPr>
            <a:lvl3pPr indent="-228600" lvl="2" marL="1371600" algn="l">
              <a:spcBef>
                <a:spcPts val="750"/>
              </a:spcBef>
              <a:spcAft>
                <a:spcPts val="0"/>
              </a:spcAft>
              <a:buSzPts val="960"/>
              <a:buNone/>
              <a:defRPr sz="1200">
                <a:solidFill>
                  <a:srgbClr val="888888"/>
                </a:solidFill>
              </a:defRPr>
            </a:lvl3pPr>
            <a:lvl4pPr indent="-228600" lvl="3" marL="1828800" algn="l">
              <a:spcBef>
                <a:spcPts val="750"/>
              </a:spcBef>
              <a:spcAft>
                <a:spcPts val="0"/>
              </a:spcAft>
              <a:buSzPts val="840"/>
              <a:buNone/>
              <a:defRPr sz="1050">
                <a:solidFill>
                  <a:srgbClr val="888888"/>
                </a:solidFill>
              </a:defRPr>
            </a:lvl4pPr>
            <a:lvl5pPr indent="-228600" lvl="4" marL="2286000" algn="l">
              <a:spcBef>
                <a:spcPts val="750"/>
              </a:spcBef>
              <a:spcAft>
                <a:spcPts val="0"/>
              </a:spcAft>
              <a:buSzPts val="840"/>
              <a:buNone/>
              <a:defRPr sz="1050">
                <a:solidFill>
                  <a:srgbClr val="888888"/>
                </a:solidFill>
              </a:defRPr>
            </a:lvl5pPr>
            <a:lvl6pPr indent="-228600" lvl="5" marL="2743200" algn="l">
              <a:spcBef>
                <a:spcPts val="750"/>
              </a:spcBef>
              <a:spcAft>
                <a:spcPts val="0"/>
              </a:spcAft>
              <a:buSzPts val="840"/>
              <a:buNone/>
              <a:defRPr sz="1050">
                <a:solidFill>
                  <a:srgbClr val="888888"/>
                </a:solidFill>
              </a:defRPr>
            </a:lvl6pPr>
            <a:lvl7pPr indent="-228600" lvl="6" marL="3200400" algn="l">
              <a:spcBef>
                <a:spcPts val="750"/>
              </a:spcBef>
              <a:spcAft>
                <a:spcPts val="0"/>
              </a:spcAft>
              <a:buSzPts val="840"/>
              <a:buNone/>
              <a:defRPr sz="1050">
                <a:solidFill>
                  <a:srgbClr val="888888"/>
                </a:solidFill>
              </a:defRPr>
            </a:lvl7pPr>
            <a:lvl8pPr indent="-228600" lvl="7" marL="3657600" algn="l">
              <a:spcBef>
                <a:spcPts val="750"/>
              </a:spcBef>
              <a:spcAft>
                <a:spcPts val="0"/>
              </a:spcAft>
              <a:buSzPts val="840"/>
              <a:buNone/>
              <a:defRPr sz="1050">
                <a:solidFill>
                  <a:srgbClr val="888888"/>
                </a:solidFill>
              </a:defRPr>
            </a:lvl8pPr>
            <a:lvl9pPr indent="-228600" lvl="8" marL="4114800" algn="l">
              <a:spcBef>
                <a:spcPts val="750"/>
              </a:spcBef>
              <a:spcAft>
                <a:spcPts val="0"/>
              </a:spcAft>
              <a:buSzPts val="840"/>
              <a:buNone/>
              <a:defRPr sz="1050">
                <a:solidFill>
                  <a:srgbClr val="888888"/>
                </a:solidFill>
              </a:defRPr>
            </a:lvl9pPr>
          </a:lstStyle>
          <a:p/>
        </p:txBody>
      </p:sp>
      <p:sp>
        <p:nvSpPr>
          <p:cNvPr id="208" name="Google Shape;208;p16"/>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16"/>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16"/>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6"/>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showMasterSp="0">
  <p:cSld name="3 Column">
    <p:spTree>
      <p:nvGrpSpPr>
        <p:cNvPr id="212" name="Shape 212"/>
        <p:cNvGrpSpPr/>
        <p:nvPr/>
      </p:nvGrpSpPr>
      <p:grpSpPr>
        <a:xfrm>
          <a:off x="0" y="0"/>
          <a:ext cx="0" cy="0"/>
          <a:chOff x="0" y="0"/>
          <a:chExt cx="0" cy="0"/>
        </a:xfrm>
      </p:grpSpPr>
      <p:sp>
        <p:nvSpPr>
          <p:cNvPr id="213" name="Google Shape;213;p17"/>
          <p:cNvSpPr txBox="1"/>
          <p:nvPr>
            <p:ph type="title"/>
          </p:nvPr>
        </p:nvSpPr>
        <p:spPr>
          <a:xfrm>
            <a:off x="866216" y="730251"/>
            <a:ext cx="6619244" cy="5302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2700"/>
              <a:buFont typeface="Century Gothic"/>
              <a:buNone/>
              <a:defRPr sz="27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p17"/>
          <p:cNvSpPr txBox="1"/>
          <p:nvPr>
            <p:ph idx="1" type="body"/>
          </p:nvPr>
        </p:nvSpPr>
        <p:spPr>
          <a:xfrm>
            <a:off x="866215" y="1952626"/>
            <a:ext cx="2356409"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solidFill>
                  <a:srgbClr val="EE52A4"/>
                </a:solidFill>
              </a:defRPr>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215" name="Google Shape;215;p17"/>
          <p:cNvSpPr txBox="1"/>
          <p:nvPr>
            <p:ph idx="2" type="body"/>
          </p:nvPr>
        </p:nvSpPr>
        <p:spPr>
          <a:xfrm>
            <a:off x="866215" y="2384823"/>
            <a:ext cx="2356409" cy="213547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216" name="Google Shape;216;p17"/>
          <p:cNvSpPr txBox="1"/>
          <p:nvPr>
            <p:ph idx="3" type="body"/>
          </p:nvPr>
        </p:nvSpPr>
        <p:spPr>
          <a:xfrm>
            <a:off x="3384541" y="1952625"/>
            <a:ext cx="2360257"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solidFill>
                  <a:srgbClr val="EE52A4"/>
                </a:solidFill>
              </a:defRPr>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217" name="Google Shape;217;p17"/>
          <p:cNvSpPr txBox="1"/>
          <p:nvPr>
            <p:ph idx="4" type="body"/>
          </p:nvPr>
        </p:nvSpPr>
        <p:spPr>
          <a:xfrm>
            <a:off x="3384541" y="2384823"/>
            <a:ext cx="2360257" cy="213547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218" name="Google Shape;218;p17"/>
          <p:cNvSpPr txBox="1"/>
          <p:nvPr>
            <p:ph idx="5" type="body"/>
          </p:nvPr>
        </p:nvSpPr>
        <p:spPr>
          <a:xfrm>
            <a:off x="5916101" y="1952626"/>
            <a:ext cx="2359298"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solidFill>
                  <a:srgbClr val="EE52A4"/>
                </a:solidFill>
              </a:defRPr>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219" name="Google Shape;219;p17"/>
          <p:cNvSpPr txBox="1"/>
          <p:nvPr>
            <p:ph idx="6" type="body"/>
          </p:nvPr>
        </p:nvSpPr>
        <p:spPr>
          <a:xfrm>
            <a:off x="5916247" y="2384822"/>
            <a:ext cx="2359152" cy="213547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cxnSp>
        <p:nvCxnSpPr>
          <p:cNvPr id="220" name="Google Shape;220;p17"/>
          <p:cNvCxnSpPr/>
          <p:nvPr/>
        </p:nvCxnSpPr>
        <p:spPr>
          <a:xfrm>
            <a:off x="3302978" y="1927225"/>
            <a:ext cx="0" cy="2619374"/>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21" name="Google Shape;221;p17"/>
          <p:cNvCxnSpPr/>
          <p:nvPr/>
        </p:nvCxnSpPr>
        <p:spPr>
          <a:xfrm>
            <a:off x="5829301" y="1927225"/>
            <a:ext cx="0" cy="2619374"/>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22" name="Google Shape;222;p17"/>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17"/>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 name="Google Shape;224;p17"/>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showMasterSp="0" type="vertTx">
  <p:cSld name="VERTICAL_TEXT">
    <p:spTree>
      <p:nvGrpSpPr>
        <p:cNvPr id="225" name="Shape 225"/>
        <p:cNvGrpSpPr/>
        <p:nvPr/>
      </p:nvGrpSpPr>
      <p:grpSpPr>
        <a:xfrm>
          <a:off x="0" y="0"/>
          <a:ext cx="0" cy="0"/>
          <a:chOff x="0" y="0"/>
          <a:chExt cx="0" cy="0"/>
        </a:xfrm>
      </p:grpSpPr>
      <p:sp>
        <p:nvSpPr>
          <p:cNvPr id="226" name="Google Shape;226;p18"/>
          <p:cNvSpPr txBox="1"/>
          <p:nvPr>
            <p:ph type="title"/>
          </p:nvPr>
        </p:nvSpPr>
        <p:spPr>
          <a:xfrm>
            <a:off x="866216" y="730251"/>
            <a:ext cx="6619244" cy="5302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18"/>
          <p:cNvSpPr txBox="1"/>
          <p:nvPr>
            <p:ph idx="1" type="body"/>
          </p:nvPr>
        </p:nvSpPr>
        <p:spPr>
          <a:xfrm rot="5400000">
            <a:off x="2894726" y="-75885"/>
            <a:ext cx="2562225" cy="6619244"/>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228" name="Google Shape;228;p18"/>
          <p:cNvSpPr txBox="1"/>
          <p:nvPr>
            <p:ph idx="10" type="dt"/>
          </p:nvPr>
        </p:nvSpPr>
        <p:spPr>
          <a:xfrm>
            <a:off x="8021580"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18"/>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 name="Google Shape;230;p18"/>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31" name="Shape 231"/>
        <p:cNvGrpSpPr/>
        <p:nvPr/>
      </p:nvGrpSpPr>
      <p:grpSpPr>
        <a:xfrm>
          <a:off x="0" y="0"/>
          <a:ext cx="0" cy="0"/>
          <a:chOff x="0" y="0"/>
          <a:chExt cx="0" cy="0"/>
        </a:xfrm>
      </p:grpSpPr>
      <p:grpSp>
        <p:nvGrpSpPr>
          <p:cNvPr id="232" name="Google Shape;232;p19"/>
          <p:cNvGrpSpPr/>
          <p:nvPr/>
        </p:nvGrpSpPr>
        <p:grpSpPr>
          <a:xfrm>
            <a:off x="0" y="0"/>
            <a:ext cx="9144000" cy="5143500"/>
            <a:chOff x="0" y="0"/>
            <a:chExt cx="12192000" cy="6858000"/>
          </a:xfrm>
        </p:grpSpPr>
        <p:sp>
          <p:nvSpPr>
            <p:cNvPr id="233" name="Google Shape;233;p1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9"/>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9"/>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9"/>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9"/>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9"/>
            <p:cNvSpPr/>
            <p:nvPr/>
          </p:nvSpPr>
          <p:spPr>
            <a:xfrm>
              <a:off x="414867" y="402165"/>
              <a:ext cx="6510866"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9"/>
            <p:cNvSpPr/>
            <p:nvPr/>
          </p:nvSpPr>
          <p:spPr>
            <a:xfrm rot="5101749">
              <a:off x="6294738" y="457773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9"/>
            <p:cNvSpPr/>
            <p:nvPr/>
          </p:nvSpPr>
          <p:spPr>
            <a:xfrm rot="5400000">
              <a:off x="44492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42" name="Google Shape;242;p19"/>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43" name="Google Shape;243;p19"/>
          <p:cNvSpPr txBox="1"/>
          <p:nvPr>
            <p:ph type="title"/>
          </p:nvPr>
        </p:nvSpPr>
        <p:spPr>
          <a:xfrm rot="5400000">
            <a:off x="5186943" y="2210835"/>
            <a:ext cx="3561443" cy="105747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4" name="Google Shape;244;p19"/>
          <p:cNvSpPr txBox="1"/>
          <p:nvPr>
            <p:ph idx="1" type="body"/>
          </p:nvPr>
        </p:nvSpPr>
        <p:spPr>
          <a:xfrm rot="5400000">
            <a:off x="1431504" y="393562"/>
            <a:ext cx="3561443" cy="4692019"/>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245" name="Google Shape;245;p19"/>
          <p:cNvSpPr txBox="1"/>
          <p:nvPr>
            <p:ph idx="10" type="dt"/>
          </p:nvPr>
        </p:nvSpPr>
        <p:spPr>
          <a:xfrm>
            <a:off x="7989829" y="4793879"/>
            <a:ext cx="744101"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 name="Google Shape;246;p19"/>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 name="Google Shape;247;p19"/>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showMasterSp="0">
  <p:cSld name="3 Picture Column">
    <p:spTree>
      <p:nvGrpSpPr>
        <p:cNvPr id="32" name="Shape 32"/>
        <p:cNvGrpSpPr/>
        <p:nvPr/>
      </p:nvGrpSpPr>
      <p:grpSpPr>
        <a:xfrm>
          <a:off x="0" y="0"/>
          <a:ext cx="0" cy="0"/>
          <a:chOff x="0" y="0"/>
          <a:chExt cx="0" cy="0"/>
        </a:xfrm>
      </p:grpSpPr>
      <p:sp>
        <p:nvSpPr>
          <p:cNvPr id="33" name="Google Shape;33;p3"/>
          <p:cNvSpPr txBox="1"/>
          <p:nvPr>
            <p:ph type="title"/>
          </p:nvPr>
        </p:nvSpPr>
        <p:spPr>
          <a:xfrm>
            <a:off x="866216" y="730251"/>
            <a:ext cx="6619244" cy="5302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2700"/>
              <a:buFont typeface="Century Gothic"/>
              <a:buNone/>
              <a:defRPr sz="27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
          <p:cNvSpPr txBox="1"/>
          <p:nvPr>
            <p:ph idx="1" type="body"/>
          </p:nvPr>
        </p:nvSpPr>
        <p:spPr>
          <a:xfrm>
            <a:off x="866215" y="3399633"/>
            <a:ext cx="2287829"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solidFill>
                  <a:srgbClr val="EE52A4"/>
                </a:solidFill>
              </a:defRPr>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35" name="Google Shape;35;p3"/>
          <p:cNvSpPr/>
          <p:nvPr>
            <p:ph idx="2" type="pic"/>
          </p:nvPr>
        </p:nvSpPr>
        <p:spPr>
          <a:xfrm>
            <a:off x="1000915" y="1952625"/>
            <a:ext cx="2018432" cy="1193633"/>
          </a:xfrm>
          <a:prstGeom prst="roundRect">
            <a:avLst>
              <a:gd fmla="val 1858" name="adj"/>
            </a:avLst>
          </a:prstGeom>
          <a:noFill/>
          <a:ln>
            <a:noFill/>
          </a:ln>
          <a:effectLst>
            <a:outerShdw blurRad="50800" rotWithShape="0" algn="tl" dir="5400000" dist="50800">
              <a:srgbClr val="000000">
                <a:alpha val="42745"/>
              </a:srgbClr>
            </a:outerShdw>
          </a:effectLst>
        </p:spPr>
      </p:sp>
      <p:sp>
        <p:nvSpPr>
          <p:cNvPr id="36" name="Google Shape;36;p3"/>
          <p:cNvSpPr txBox="1"/>
          <p:nvPr>
            <p:ph idx="3" type="body"/>
          </p:nvPr>
        </p:nvSpPr>
        <p:spPr>
          <a:xfrm>
            <a:off x="866215" y="3831830"/>
            <a:ext cx="2287829" cy="688464"/>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37" name="Google Shape;37;p3"/>
          <p:cNvSpPr txBox="1"/>
          <p:nvPr>
            <p:ph idx="4" type="body"/>
          </p:nvPr>
        </p:nvSpPr>
        <p:spPr>
          <a:xfrm>
            <a:off x="3426649" y="3399634"/>
            <a:ext cx="2287829"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solidFill>
                  <a:srgbClr val="EE52A4"/>
                </a:solidFill>
              </a:defRPr>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38" name="Google Shape;38;p3"/>
          <p:cNvSpPr/>
          <p:nvPr>
            <p:ph idx="5" type="pic"/>
          </p:nvPr>
        </p:nvSpPr>
        <p:spPr>
          <a:xfrm>
            <a:off x="3561347" y="1952625"/>
            <a:ext cx="2018432" cy="1193633"/>
          </a:xfrm>
          <a:prstGeom prst="roundRect">
            <a:avLst>
              <a:gd fmla="val 1858" name="adj"/>
            </a:avLst>
          </a:prstGeom>
          <a:noFill/>
          <a:ln>
            <a:noFill/>
          </a:ln>
          <a:effectLst>
            <a:outerShdw blurRad="50800" rotWithShape="0" algn="tl" dir="5400000" dist="50800">
              <a:srgbClr val="000000">
                <a:alpha val="42745"/>
              </a:srgbClr>
            </a:outerShdw>
          </a:effectLst>
        </p:spPr>
      </p:sp>
      <p:sp>
        <p:nvSpPr>
          <p:cNvPr id="39" name="Google Shape;39;p3"/>
          <p:cNvSpPr txBox="1"/>
          <p:nvPr>
            <p:ph idx="6" type="body"/>
          </p:nvPr>
        </p:nvSpPr>
        <p:spPr>
          <a:xfrm>
            <a:off x="3427629" y="3831829"/>
            <a:ext cx="2287829" cy="688464"/>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40" name="Google Shape;40;p3"/>
          <p:cNvSpPr txBox="1"/>
          <p:nvPr>
            <p:ph idx="7" type="body"/>
          </p:nvPr>
        </p:nvSpPr>
        <p:spPr>
          <a:xfrm>
            <a:off x="5987082" y="3399634"/>
            <a:ext cx="2288321"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solidFill>
                  <a:srgbClr val="EE52A4"/>
                </a:solidFill>
              </a:defRPr>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41" name="Google Shape;41;p3"/>
          <p:cNvSpPr/>
          <p:nvPr>
            <p:ph idx="8" type="pic"/>
          </p:nvPr>
        </p:nvSpPr>
        <p:spPr>
          <a:xfrm>
            <a:off x="6122273" y="1952625"/>
            <a:ext cx="2018432" cy="1193633"/>
          </a:xfrm>
          <a:prstGeom prst="roundRect">
            <a:avLst>
              <a:gd fmla="val 1858" name="adj"/>
            </a:avLst>
          </a:prstGeom>
          <a:noFill/>
          <a:ln>
            <a:noFill/>
          </a:ln>
          <a:effectLst>
            <a:outerShdw blurRad="50800" rotWithShape="0" algn="tl" dir="5400000" dist="50800">
              <a:srgbClr val="000000">
                <a:alpha val="42745"/>
              </a:srgbClr>
            </a:outerShdw>
          </a:effectLst>
        </p:spPr>
      </p:sp>
      <p:sp>
        <p:nvSpPr>
          <p:cNvPr id="42" name="Google Shape;42;p3"/>
          <p:cNvSpPr txBox="1"/>
          <p:nvPr>
            <p:ph idx="9" type="body"/>
          </p:nvPr>
        </p:nvSpPr>
        <p:spPr>
          <a:xfrm>
            <a:off x="5987081" y="3831828"/>
            <a:ext cx="2288322" cy="688464"/>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cxnSp>
        <p:nvCxnSpPr>
          <p:cNvPr id="43" name="Google Shape;43;p3"/>
          <p:cNvCxnSpPr/>
          <p:nvPr/>
        </p:nvCxnSpPr>
        <p:spPr>
          <a:xfrm>
            <a:off x="3304373" y="1927225"/>
            <a:ext cx="0" cy="2619374"/>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44" name="Google Shape;44;p3"/>
          <p:cNvCxnSpPr/>
          <p:nvPr/>
        </p:nvCxnSpPr>
        <p:spPr>
          <a:xfrm>
            <a:off x="5848352" y="1927225"/>
            <a:ext cx="0" cy="2619374"/>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45" name="Google Shape;45;p3"/>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
          <p:cNvSpPr txBox="1"/>
          <p:nvPr>
            <p:ph idx="11" type="ftr"/>
          </p:nvPr>
        </p:nvSpPr>
        <p:spPr>
          <a:xfrm>
            <a:off x="420833" y="4793879"/>
            <a:ext cx="2733212"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48" name="Shape 48"/>
        <p:cNvGrpSpPr/>
        <p:nvPr/>
      </p:nvGrpSpPr>
      <p:grpSpPr>
        <a:xfrm>
          <a:off x="0" y="0"/>
          <a:ext cx="0" cy="0"/>
          <a:chOff x="0" y="0"/>
          <a:chExt cx="0" cy="0"/>
        </a:xfrm>
      </p:grpSpPr>
      <p:sp>
        <p:nvSpPr>
          <p:cNvPr id="49" name="Google Shape;49;p4"/>
          <p:cNvSpPr txBox="1"/>
          <p:nvPr>
            <p:ph type="title"/>
          </p:nvPr>
        </p:nvSpPr>
        <p:spPr>
          <a:xfrm>
            <a:off x="866216" y="730251"/>
            <a:ext cx="6571060" cy="5302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4"/>
          <p:cNvSpPr txBox="1"/>
          <p:nvPr>
            <p:ph idx="1" type="body"/>
          </p:nvPr>
        </p:nvSpPr>
        <p:spPr>
          <a:xfrm>
            <a:off x="866216" y="1952625"/>
            <a:ext cx="6619244" cy="2562225"/>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51" name="Google Shape;51;p4"/>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showMasterSp="0" type="tx">
  <p:cSld name="TITLE_AND_BODY">
    <p:spTree>
      <p:nvGrpSpPr>
        <p:cNvPr id="54" name="Shape 54"/>
        <p:cNvGrpSpPr/>
        <p:nvPr/>
      </p:nvGrpSpPr>
      <p:grpSpPr>
        <a:xfrm>
          <a:off x="0" y="0"/>
          <a:ext cx="0" cy="0"/>
          <a:chOff x="0" y="0"/>
          <a:chExt cx="0" cy="0"/>
        </a:xfrm>
      </p:grpSpPr>
      <p:sp>
        <p:nvSpPr>
          <p:cNvPr id="55" name="Google Shape;55;p5"/>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lgn="l">
              <a:spcBef>
                <a:spcPts val="0"/>
              </a:spcBef>
              <a:spcAft>
                <a:spcPts val="0"/>
              </a:spcAft>
              <a:buClr>
                <a:schemeClr val="lt2"/>
              </a:buClr>
              <a:buSzPts val="3000"/>
              <a:buFont typeface="Century Gothic"/>
              <a:buNone/>
              <a:defRPr/>
            </a:lvl1pPr>
            <a:lvl2pPr lvl="1" algn="l">
              <a:spcBef>
                <a:spcPts val="0"/>
              </a:spcBef>
              <a:spcAft>
                <a:spcPts val="0"/>
              </a:spcAft>
              <a:buClr>
                <a:schemeClr val="dk2"/>
              </a:buClr>
              <a:buSzPts val="3000"/>
              <a:buNone/>
              <a:defRPr/>
            </a:lvl2pPr>
            <a:lvl3pPr lvl="2" algn="l">
              <a:spcBef>
                <a:spcPts val="0"/>
              </a:spcBef>
              <a:spcAft>
                <a:spcPts val="0"/>
              </a:spcAft>
              <a:buClr>
                <a:schemeClr val="dk2"/>
              </a:buClr>
              <a:buSzPts val="3000"/>
              <a:buNone/>
              <a:defRPr/>
            </a:lvl3pPr>
            <a:lvl4pPr lvl="3" algn="l">
              <a:spcBef>
                <a:spcPts val="0"/>
              </a:spcBef>
              <a:spcAft>
                <a:spcPts val="0"/>
              </a:spcAft>
              <a:buClr>
                <a:schemeClr val="dk2"/>
              </a:buClr>
              <a:buSzPts val="3000"/>
              <a:buNone/>
              <a:defRPr/>
            </a:lvl4pPr>
            <a:lvl5pPr lvl="4" algn="l">
              <a:spcBef>
                <a:spcPts val="0"/>
              </a:spcBef>
              <a:spcAft>
                <a:spcPts val="0"/>
              </a:spcAft>
              <a:buClr>
                <a:schemeClr val="dk2"/>
              </a:buClr>
              <a:buSzPts val="3000"/>
              <a:buNone/>
              <a:defRPr/>
            </a:lvl5pPr>
            <a:lvl6pPr lvl="5" algn="l">
              <a:spcBef>
                <a:spcPts val="0"/>
              </a:spcBef>
              <a:spcAft>
                <a:spcPts val="0"/>
              </a:spcAft>
              <a:buClr>
                <a:schemeClr val="dk2"/>
              </a:buClr>
              <a:buSzPts val="3000"/>
              <a:buNone/>
              <a:defRPr/>
            </a:lvl6pPr>
            <a:lvl7pPr lvl="6" algn="l">
              <a:spcBef>
                <a:spcPts val="0"/>
              </a:spcBef>
              <a:spcAft>
                <a:spcPts val="0"/>
              </a:spcAft>
              <a:buClr>
                <a:schemeClr val="dk2"/>
              </a:buClr>
              <a:buSzPts val="3000"/>
              <a:buNone/>
              <a:defRPr/>
            </a:lvl7pPr>
            <a:lvl8pPr lvl="7" algn="l">
              <a:spcBef>
                <a:spcPts val="0"/>
              </a:spcBef>
              <a:spcAft>
                <a:spcPts val="0"/>
              </a:spcAft>
              <a:buClr>
                <a:schemeClr val="dk2"/>
              </a:buClr>
              <a:buSzPts val="3000"/>
              <a:buNone/>
              <a:defRPr/>
            </a:lvl8pPr>
            <a:lvl9pPr lvl="8" algn="l">
              <a:spcBef>
                <a:spcPts val="0"/>
              </a:spcBef>
              <a:spcAft>
                <a:spcPts val="0"/>
              </a:spcAft>
              <a:buClr>
                <a:schemeClr val="dk2"/>
              </a:buClr>
              <a:buSzPts val="3000"/>
              <a:buNone/>
              <a:defRPr/>
            </a:lvl9pPr>
          </a:lstStyle>
          <a:p/>
        </p:txBody>
      </p:sp>
      <p:sp>
        <p:nvSpPr>
          <p:cNvPr id="56" name="Google Shape;56;p5"/>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gn="l">
              <a:spcBef>
                <a:spcPts val="0"/>
              </a:spcBef>
              <a:spcAft>
                <a:spcPts val="0"/>
              </a:spcAft>
              <a:buSzPts val="1800"/>
              <a:buChar char="●"/>
              <a:defRPr/>
            </a:lvl1pPr>
            <a:lvl2pPr indent="-317500" lvl="1" marL="914400" algn="l">
              <a:spcBef>
                <a:spcPts val="0"/>
              </a:spcBef>
              <a:spcAft>
                <a:spcPts val="0"/>
              </a:spcAft>
              <a:buSzPts val="1400"/>
              <a:buChar char="○"/>
              <a:defRPr/>
            </a:lvl2pPr>
            <a:lvl3pPr indent="-317500" lvl="2" marL="1371600" algn="l">
              <a:spcBef>
                <a:spcPts val="0"/>
              </a:spcBef>
              <a:spcAft>
                <a:spcPts val="0"/>
              </a:spcAft>
              <a:buSzPts val="1400"/>
              <a:buChar char="■"/>
              <a:defRPr/>
            </a:lvl3pPr>
            <a:lvl4pPr indent="-317500" lvl="3" marL="1828800" algn="l">
              <a:spcBef>
                <a:spcPts val="0"/>
              </a:spcBef>
              <a:spcAft>
                <a:spcPts val="0"/>
              </a:spcAft>
              <a:buSzPts val="1400"/>
              <a:buChar char="●"/>
              <a:defRPr/>
            </a:lvl4pPr>
            <a:lvl5pPr indent="-317500" lvl="4" marL="2286000" algn="l">
              <a:spcBef>
                <a:spcPts val="0"/>
              </a:spcBef>
              <a:spcAft>
                <a:spcPts val="0"/>
              </a:spcAft>
              <a:buSzPts val="1400"/>
              <a:buChar char="○"/>
              <a:defRPr/>
            </a:lvl5pPr>
            <a:lvl6pPr indent="-317500" lvl="5" marL="2743200" algn="l">
              <a:spcBef>
                <a:spcPts val="0"/>
              </a:spcBef>
              <a:spcAft>
                <a:spcPts val="0"/>
              </a:spcAft>
              <a:buSzPts val="1400"/>
              <a:buChar char="■"/>
              <a:defRPr/>
            </a:lvl6pPr>
            <a:lvl7pPr indent="-317500" lvl="6" marL="3200400" algn="l">
              <a:spcBef>
                <a:spcPts val="0"/>
              </a:spcBef>
              <a:spcAft>
                <a:spcPts val="0"/>
              </a:spcAft>
              <a:buSzPts val="1400"/>
              <a:buChar char="●"/>
              <a:defRPr/>
            </a:lvl7pPr>
            <a:lvl8pPr indent="-317500" lvl="7" marL="3657600" algn="l">
              <a:spcBef>
                <a:spcPts val="0"/>
              </a:spcBef>
              <a:spcAft>
                <a:spcPts val="0"/>
              </a:spcAft>
              <a:buSzPts val="1400"/>
              <a:buChar char="○"/>
              <a:defRPr/>
            </a:lvl8pPr>
            <a:lvl9pPr indent="-317500" lvl="8" marL="4114800" algn="l">
              <a:spcBef>
                <a:spcPts val="0"/>
              </a:spcBef>
              <a:spcAft>
                <a:spcPts val="0"/>
              </a:spcAft>
              <a:buSzPts val="1400"/>
              <a:buChar char="■"/>
              <a:defRPr/>
            </a:lvl9pPr>
          </a:lstStyle>
          <a:p/>
        </p:txBody>
      </p:sp>
      <p:sp>
        <p:nvSpPr>
          <p:cNvPr id="57" name="Google Shape;57;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58" name="Shape 58"/>
        <p:cNvGrpSpPr/>
        <p:nvPr/>
      </p:nvGrpSpPr>
      <p:grpSpPr>
        <a:xfrm>
          <a:off x="0" y="0"/>
          <a:ext cx="0" cy="0"/>
          <a:chOff x="0" y="0"/>
          <a:chExt cx="0" cy="0"/>
        </a:xfrm>
      </p:grpSpPr>
      <p:sp>
        <p:nvSpPr>
          <p:cNvPr id="59" name="Google Shape;59;p6"/>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6"/>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63" name="Shape 63"/>
        <p:cNvGrpSpPr/>
        <p:nvPr/>
      </p:nvGrpSpPr>
      <p:grpSpPr>
        <a:xfrm>
          <a:off x="0" y="0"/>
          <a:ext cx="0" cy="0"/>
          <a:chOff x="0" y="0"/>
          <a:chExt cx="0" cy="0"/>
        </a:xfrm>
      </p:grpSpPr>
      <p:sp>
        <p:nvSpPr>
          <p:cNvPr id="64" name="Google Shape;64;p7"/>
          <p:cNvSpPr txBox="1"/>
          <p:nvPr>
            <p:ph type="title"/>
          </p:nvPr>
        </p:nvSpPr>
        <p:spPr>
          <a:xfrm>
            <a:off x="866216" y="730251"/>
            <a:ext cx="6571060" cy="5302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27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7"/>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7"/>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7"/>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68" name="Shape 68"/>
        <p:cNvGrpSpPr/>
        <p:nvPr/>
      </p:nvGrpSpPr>
      <p:grpSpPr>
        <a:xfrm>
          <a:off x="0" y="0"/>
          <a:ext cx="0" cy="0"/>
          <a:chOff x="0" y="0"/>
          <a:chExt cx="0" cy="0"/>
        </a:xfrm>
      </p:grpSpPr>
      <p:grpSp>
        <p:nvGrpSpPr>
          <p:cNvPr id="69" name="Google Shape;69;p8"/>
          <p:cNvGrpSpPr/>
          <p:nvPr/>
        </p:nvGrpSpPr>
        <p:grpSpPr>
          <a:xfrm>
            <a:off x="0" y="0"/>
            <a:ext cx="9144000" cy="5143500"/>
            <a:chOff x="0" y="0"/>
            <a:chExt cx="12192000" cy="6858000"/>
          </a:xfrm>
        </p:grpSpPr>
        <p:sp>
          <p:nvSpPr>
            <p:cNvPr id="70" name="Google Shape;70;p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a:off x="7289800" y="402165"/>
              <a:ext cx="44788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3787244"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78" name="Google Shape;78;p8"/>
            <p:cNvSpPr/>
            <p:nvPr/>
          </p:nvSpPr>
          <p:spPr>
            <a:xfrm rot="-5677511">
              <a:off x="4698352"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80" name="Google Shape;80;p8"/>
          <p:cNvSpPr txBox="1"/>
          <p:nvPr>
            <p:ph type="title"/>
          </p:nvPr>
        </p:nvSpPr>
        <p:spPr>
          <a:xfrm>
            <a:off x="866216" y="2008234"/>
            <a:ext cx="3263269" cy="171286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000"/>
              <a:buFont typeface="Century Gothic"/>
              <a:buNone/>
              <a:defRPr b="0" sz="3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8"/>
          <p:cNvSpPr txBox="1"/>
          <p:nvPr>
            <p:ph idx="1" type="body"/>
          </p:nvPr>
        </p:nvSpPr>
        <p:spPr>
          <a:xfrm>
            <a:off x="5171670" y="2008233"/>
            <a:ext cx="2818159" cy="1712868"/>
          </a:xfrm>
          <a:prstGeom prst="rect">
            <a:avLst/>
          </a:prstGeom>
          <a:noFill/>
          <a:ln>
            <a:noFill/>
          </a:ln>
        </p:spPr>
        <p:txBody>
          <a:bodyPr anchorCtr="0" anchor="ctr" bIns="45700" lIns="91425" spcFirstLastPara="1" rIns="91425" wrap="square" tIns="45700">
            <a:normAutofit/>
          </a:bodyPr>
          <a:lstStyle>
            <a:lvl1pPr indent="-228600" lvl="0" marL="457200" algn="l">
              <a:spcBef>
                <a:spcPts val="750"/>
              </a:spcBef>
              <a:spcAft>
                <a:spcPts val="0"/>
              </a:spcAft>
              <a:buSzPts val="1200"/>
              <a:buNone/>
              <a:defRPr sz="1500" cap="none">
                <a:solidFill>
                  <a:srgbClr val="EE52A4"/>
                </a:solidFill>
              </a:defRPr>
            </a:lvl1pPr>
            <a:lvl2pPr indent="-228600" lvl="1" marL="914400" algn="l">
              <a:spcBef>
                <a:spcPts val="750"/>
              </a:spcBef>
              <a:spcAft>
                <a:spcPts val="0"/>
              </a:spcAft>
              <a:buSzPts val="1080"/>
              <a:buNone/>
              <a:defRPr sz="1350">
                <a:solidFill>
                  <a:srgbClr val="888888"/>
                </a:solidFill>
              </a:defRPr>
            </a:lvl2pPr>
            <a:lvl3pPr indent="-228600" lvl="2" marL="1371600" algn="l">
              <a:spcBef>
                <a:spcPts val="750"/>
              </a:spcBef>
              <a:spcAft>
                <a:spcPts val="0"/>
              </a:spcAft>
              <a:buSzPts val="960"/>
              <a:buNone/>
              <a:defRPr sz="1200">
                <a:solidFill>
                  <a:srgbClr val="888888"/>
                </a:solidFill>
              </a:defRPr>
            </a:lvl3pPr>
            <a:lvl4pPr indent="-228600" lvl="3" marL="1828800" algn="l">
              <a:spcBef>
                <a:spcPts val="750"/>
              </a:spcBef>
              <a:spcAft>
                <a:spcPts val="0"/>
              </a:spcAft>
              <a:buSzPts val="840"/>
              <a:buNone/>
              <a:defRPr sz="1050">
                <a:solidFill>
                  <a:srgbClr val="888888"/>
                </a:solidFill>
              </a:defRPr>
            </a:lvl4pPr>
            <a:lvl5pPr indent="-228600" lvl="4" marL="2286000" algn="l">
              <a:spcBef>
                <a:spcPts val="750"/>
              </a:spcBef>
              <a:spcAft>
                <a:spcPts val="0"/>
              </a:spcAft>
              <a:buSzPts val="840"/>
              <a:buNone/>
              <a:defRPr sz="1050">
                <a:solidFill>
                  <a:srgbClr val="888888"/>
                </a:solidFill>
              </a:defRPr>
            </a:lvl5pPr>
            <a:lvl6pPr indent="-228600" lvl="5" marL="2743200" algn="l">
              <a:spcBef>
                <a:spcPts val="750"/>
              </a:spcBef>
              <a:spcAft>
                <a:spcPts val="0"/>
              </a:spcAft>
              <a:buSzPts val="840"/>
              <a:buNone/>
              <a:defRPr sz="1050">
                <a:solidFill>
                  <a:srgbClr val="888888"/>
                </a:solidFill>
              </a:defRPr>
            </a:lvl6pPr>
            <a:lvl7pPr indent="-228600" lvl="6" marL="3200400" algn="l">
              <a:spcBef>
                <a:spcPts val="750"/>
              </a:spcBef>
              <a:spcAft>
                <a:spcPts val="0"/>
              </a:spcAft>
              <a:buSzPts val="840"/>
              <a:buNone/>
              <a:defRPr sz="1050">
                <a:solidFill>
                  <a:srgbClr val="888888"/>
                </a:solidFill>
              </a:defRPr>
            </a:lvl7pPr>
            <a:lvl8pPr indent="-228600" lvl="7" marL="3657600" algn="l">
              <a:spcBef>
                <a:spcPts val="750"/>
              </a:spcBef>
              <a:spcAft>
                <a:spcPts val="0"/>
              </a:spcAft>
              <a:buSzPts val="840"/>
              <a:buNone/>
              <a:defRPr sz="1050">
                <a:solidFill>
                  <a:srgbClr val="888888"/>
                </a:solidFill>
              </a:defRPr>
            </a:lvl8pPr>
            <a:lvl9pPr indent="-228600" lvl="8" marL="4114800" algn="l">
              <a:spcBef>
                <a:spcPts val="750"/>
              </a:spcBef>
              <a:spcAft>
                <a:spcPts val="0"/>
              </a:spcAft>
              <a:buSzPts val="840"/>
              <a:buNone/>
              <a:defRPr sz="1050">
                <a:solidFill>
                  <a:srgbClr val="888888"/>
                </a:solidFill>
              </a:defRPr>
            </a:lvl9pPr>
          </a:lstStyle>
          <a:p/>
        </p:txBody>
      </p:sp>
      <p:sp>
        <p:nvSpPr>
          <p:cNvPr id="82" name="Google Shape;82;p8"/>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8"/>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8"/>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type="twoObj">
  <p:cSld name="TWO_OBJECTS">
    <p:spTree>
      <p:nvGrpSpPr>
        <p:cNvPr id="86" name="Shape 86"/>
        <p:cNvGrpSpPr/>
        <p:nvPr/>
      </p:nvGrpSpPr>
      <p:grpSpPr>
        <a:xfrm>
          <a:off x="0" y="0"/>
          <a:ext cx="0" cy="0"/>
          <a:chOff x="0" y="0"/>
          <a:chExt cx="0" cy="0"/>
        </a:xfrm>
      </p:grpSpPr>
      <p:sp>
        <p:nvSpPr>
          <p:cNvPr id="87" name="Google Shape;87;p9"/>
          <p:cNvSpPr txBox="1"/>
          <p:nvPr>
            <p:ph type="title"/>
          </p:nvPr>
        </p:nvSpPr>
        <p:spPr>
          <a:xfrm>
            <a:off x="866216" y="730251"/>
            <a:ext cx="6571060" cy="5302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9"/>
          <p:cNvSpPr txBox="1"/>
          <p:nvPr>
            <p:ph idx="1" type="body"/>
          </p:nvPr>
        </p:nvSpPr>
        <p:spPr>
          <a:xfrm>
            <a:off x="866215" y="1952625"/>
            <a:ext cx="3618869" cy="2562226"/>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89" name="Google Shape;89;p9"/>
          <p:cNvSpPr txBox="1"/>
          <p:nvPr>
            <p:ph idx="2" type="body"/>
          </p:nvPr>
        </p:nvSpPr>
        <p:spPr>
          <a:xfrm>
            <a:off x="4656535" y="1952625"/>
            <a:ext cx="3618869" cy="2562225"/>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90" name="Google Shape;90;p9"/>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9"/>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9"/>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93" name="Shape 93"/>
        <p:cNvGrpSpPr/>
        <p:nvPr/>
      </p:nvGrpSpPr>
      <p:grpSpPr>
        <a:xfrm>
          <a:off x="0" y="0"/>
          <a:ext cx="0" cy="0"/>
          <a:chOff x="0" y="0"/>
          <a:chExt cx="0" cy="0"/>
        </a:xfrm>
      </p:grpSpPr>
      <p:sp>
        <p:nvSpPr>
          <p:cNvPr id="94" name="Google Shape;94;p10"/>
          <p:cNvSpPr txBox="1"/>
          <p:nvPr>
            <p:ph type="title"/>
          </p:nvPr>
        </p:nvSpPr>
        <p:spPr>
          <a:xfrm>
            <a:off x="866216" y="730251"/>
            <a:ext cx="6571060" cy="5302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27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0"/>
          <p:cNvSpPr txBox="1"/>
          <p:nvPr>
            <p:ph idx="1" type="body"/>
          </p:nvPr>
        </p:nvSpPr>
        <p:spPr>
          <a:xfrm>
            <a:off x="866216" y="1952625"/>
            <a:ext cx="3618868"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solidFill>
                  <a:schemeClr val="accent1"/>
                </a:solidFill>
              </a:defRPr>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96" name="Google Shape;96;p10"/>
          <p:cNvSpPr txBox="1"/>
          <p:nvPr>
            <p:ph idx="2" type="body"/>
          </p:nvPr>
        </p:nvSpPr>
        <p:spPr>
          <a:xfrm>
            <a:off x="866215" y="2384822"/>
            <a:ext cx="3618869" cy="2130029"/>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97" name="Google Shape;97;p10"/>
          <p:cNvSpPr txBox="1"/>
          <p:nvPr>
            <p:ph idx="3" type="body"/>
          </p:nvPr>
        </p:nvSpPr>
        <p:spPr>
          <a:xfrm>
            <a:off x="4656535" y="1952625"/>
            <a:ext cx="3618869"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solidFill>
                  <a:schemeClr val="accent1"/>
                </a:solidFill>
              </a:defRPr>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98" name="Google Shape;98;p10"/>
          <p:cNvSpPr txBox="1"/>
          <p:nvPr>
            <p:ph idx="4" type="body"/>
          </p:nvPr>
        </p:nvSpPr>
        <p:spPr>
          <a:xfrm>
            <a:off x="4656535" y="2384822"/>
            <a:ext cx="3618869" cy="2130029"/>
          </a:xfrm>
          <a:prstGeom prst="rect">
            <a:avLst/>
          </a:prstGeom>
          <a:noFill/>
          <a:ln>
            <a:noFill/>
          </a:ln>
        </p:spPr>
        <p:txBody>
          <a:bodyPr anchorCtr="0" anchor="t" bIns="45700" lIns="91425" spcFirstLastPara="1" rIns="91425" wrap="square" tIns="45700">
            <a:normAutofit/>
          </a:bodyPr>
          <a:lstStyle>
            <a:lvl1pPr indent="-297180" lvl="0" marL="457200" algn="l">
              <a:spcBef>
                <a:spcPts val="750"/>
              </a:spcBef>
              <a:spcAft>
                <a:spcPts val="0"/>
              </a:spcAft>
              <a:buSzPts val="1080"/>
              <a:buChar char="►"/>
              <a:defRPr sz="1350"/>
            </a:lvl1pPr>
            <a:lvl2pPr indent="-289560" lvl="1" marL="914400" algn="l">
              <a:spcBef>
                <a:spcPts val="750"/>
              </a:spcBef>
              <a:spcAft>
                <a:spcPts val="0"/>
              </a:spcAft>
              <a:buSzPts val="960"/>
              <a:buChar char="►"/>
              <a:defRPr sz="1200"/>
            </a:lvl2pPr>
            <a:lvl3pPr indent="-281939" lvl="2" marL="1371600" algn="l">
              <a:spcBef>
                <a:spcPts val="750"/>
              </a:spcBef>
              <a:spcAft>
                <a:spcPts val="0"/>
              </a:spcAft>
              <a:buSzPts val="840"/>
              <a:buChar char="►"/>
              <a:defRPr sz="1050"/>
            </a:lvl3pPr>
            <a:lvl4pPr indent="-274319" lvl="3" marL="1828800" algn="l">
              <a:spcBef>
                <a:spcPts val="750"/>
              </a:spcBef>
              <a:spcAft>
                <a:spcPts val="0"/>
              </a:spcAft>
              <a:buSzPts val="720"/>
              <a:buChar char="►"/>
              <a:defRPr sz="900"/>
            </a:lvl4pPr>
            <a:lvl5pPr indent="-274320" lvl="4" marL="2286000" algn="l">
              <a:spcBef>
                <a:spcPts val="750"/>
              </a:spcBef>
              <a:spcAft>
                <a:spcPts val="0"/>
              </a:spcAft>
              <a:buSzPts val="720"/>
              <a:buChar char="►"/>
              <a:defRPr sz="900"/>
            </a:lvl5pPr>
            <a:lvl6pPr indent="-274320" lvl="5" marL="2743200" algn="l">
              <a:spcBef>
                <a:spcPts val="750"/>
              </a:spcBef>
              <a:spcAft>
                <a:spcPts val="0"/>
              </a:spcAft>
              <a:buSzPts val="720"/>
              <a:buChar char="►"/>
              <a:defRPr sz="900"/>
            </a:lvl6pPr>
            <a:lvl7pPr indent="-274320" lvl="6" marL="3200400" algn="l">
              <a:spcBef>
                <a:spcPts val="750"/>
              </a:spcBef>
              <a:spcAft>
                <a:spcPts val="0"/>
              </a:spcAft>
              <a:buSzPts val="720"/>
              <a:buChar char="►"/>
              <a:defRPr sz="900"/>
            </a:lvl7pPr>
            <a:lvl8pPr indent="-274320" lvl="7" marL="3657600" algn="l">
              <a:spcBef>
                <a:spcPts val="750"/>
              </a:spcBef>
              <a:spcAft>
                <a:spcPts val="0"/>
              </a:spcAft>
              <a:buSzPts val="720"/>
              <a:buChar char="►"/>
              <a:defRPr sz="900"/>
            </a:lvl8pPr>
            <a:lvl9pPr indent="-274320" lvl="8" marL="4114800" algn="l">
              <a:spcBef>
                <a:spcPts val="750"/>
              </a:spcBef>
              <a:spcAft>
                <a:spcPts val="0"/>
              </a:spcAft>
              <a:buSzPts val="720"/>
              <a:buChar char="►"/>
              <a:defRPr sz="900"/>
            </a:lvl9pPr>
          </a:lstStyle>
          <a:p/>
        </p:txBody>
      </p:sp>
      <p:sp>
        <p:nvSpPr>
          <p:cNvPr id="99" name="Google Shape;99;p10"/>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0"/>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0"/>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11" Type="http://schemas.openxmlformats.org/officeDocument/2006/relationships/slideLayout" Target="../slideLayouts/slideLayout9.xml"/><Relationship Id="rId10" Type="http://schemas.openxmlformats.org/officeDocument/2006/relationships/slideLayout" Target="../slideLayouts/slideLayout8.xml"/><Relationship Id="rId21" Type="http://schemas.openxmlformats.org/officeDocument/2006/relationships/theme" Target="../theme/theme1.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3.jp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81000"/>
          </a:blip>
          <a:stretch>
            <a:fillRect/>
          </a:stretch>
        </a:blipFill>
      </p:bgPr>
    </p:bg>
    <p:spTree>
      <p:nvGrpSpPr>
        <p:cNvPr id="5" name="Shape 5"/>
        <p:cNvGrpSpPr/>
        <p:nvPr/>
      </p:nvGrpSpPr>
      <p:grpSpPr>
        <a:xfrm>
          <a:off x="0" y="0"/>
          <a:ext cx="0" cy="0"/>
          <a:chOff x="0" y="0"/>
          <a:chExt cx="0" cy="0"/>
        </a:xfrm>
      </p:grpSpPr>
      <p:grpSp>
        <p:nvGrpSpPr>
          <p:cNvPr id="6" name="Google Shape;6;p1"/>
          <p:cNvGrpSpPr/>
          <p:nvPr/>
        </p:nvGrpSpPr>
        <p:grpSpPr>
          <a:xfrm>
            <a:off x="0" y="0"/>
            <a:ext cx="9144000" cy="5143500"/>
            <a:chOff x="0" y="0"/>
            <a:chExt cx="12192000" cy="6858000"/>
          </a:xfrm>
        </p:grpSpPr>
        <p:sp>
          <p:nvSpPr>
            <p:cNvPr id="7" name="Google Shape;7;p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 name="Google Shape;15;p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 name="Google Shape;16;p1"/>
          <p:cNvSpPr txBox="1"/>
          <p:nvPr>
            <p:ph type="title"/>
          </p:nvPr>
        </p:nvSpPr>
        <p:spPr>
          <a:xfrm>
            <a:off x="866216" y="730251"/>
            <a:ext cx="6571060" cy="53022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lt2"/>
              </a:buClr>
              <a:buSzPts val="2700"/>
              <a:buFont typeface="Century Gothic"/>
              <a:buNone/>
              <a:defRPr b="0" i="0" sz="27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7" name="Google Shape;17;p1"/>
          <p:cNvSpPr txBox="1"/>
          <p:nvPr>
            <p:ph idx="1" type="body"/>
          </p:nvPr>
        </p:nvSpPr>
        <p:spPr>
          <a:xfrm>
            <a:off x="866216" y="1952625"/>
            <a:ext cx="6571060" cy="2562225"/>
          </a:xfrm>
          <a:prstGeom prst="rect">
            <a:avLst/>
          </a:prstGeom>
          <a:noFill/>
          <a:ln>
            <a:noFill/>
          </a:ln>
        </p:spPr>
        <p:txBody>
          <a:bodyPr anchorCtr="0" anchor="t" bIns="45700" lIns="91425" spcFirstLastPara="1" rIns="91425" wrap="square" tIns="45700">
            <a:normAutofit/>
          </a:bodyPr>
          <a:lstStyle>
            <a:lvl1pPr indent="-297180" lvl="0" marL="457200" marR="0" rtl="0" algn="l">
              <a:spcBef>
                <a:spcPts val="750"/>
              </a:spcBef>
              <a:spcAft>
                <a:spcPts val="0"/>
              </a:spcAft>
              <a:buClr>
                <a:schemeClr val="accent1"/>
              </a:buClr>
              <a:buSzPts val="1080"/>
              <a:buFont typeface="Noto Sans Symbols"/>
              <a:buChar char="►"/>
              <a:defRPr b="0" i="0" sz="1350" u="none" cap="none" strike="noStrike">
                <a:solidFill>
                  <a:srgbClr val="3F3F3F"/>
                </a:solidFill>
                <a:latin typeface="Century Gothic"/>
                <a:ea typeface="Century Gothic"/>
                <a:cs typeface="Century Gothic"/>
                <a:sym typeface="Century Gothic"/>
              </a:defRPr>
            </a:lvl1pPr>
            <a:lvl2pPr indent="-289560" lvl="1" marL="914400" marR="0" rtl="0" algn="l">
              <a:spcBef>
                <a:spcPts val="75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2pPr>
            <a:lvl3pPr indent="-281939" lvl="2" marL="1371600" marR="0" rtl="0" algn="l">
              <a:spcBef>
                <a:spcPts val="750"/>
              </a:spcBef>
              <a:spcAft>
                <a:spcPts val="0"/>
              </a:spcAft>
              <a:buClr>
                <a:schemeClr val="accent1"/>
              </a:buClr>
              <a:buSzPts val="840"/>
              <a:buFont typeface="Noto Sans Symbols"/>
              <a:buChar char="►"/>
              <a:defRPr b="0" i="0" sz="1050" u="none" cap="none" strike="noStrike">
                <a:solidFill>
                  <a:srgbClr val="3F3F3F"/>
                </a:solidFill>
                <a:latin typeface="Century Gothic"/>
                <a:ea typeface="Century Gothic"/>
                <a:cs typeface="Century Gothic"/>
                <a:sym typeface="Century Gothic"/>
              </a:defRPr>
            </a:lvl3pPr>
            <a:lvl4pPr indent="-274319" lvl="3" marL="18288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Century Gothic"/>
                <a:ea typeface="Century Gothic"/>
                <a:cs typeface="Century Gothic"/>
                <a:sym typeface="Century Gothic"/>
              </a:defRPr>
            </a:lvl4pPr>
            <a:lvl5pPr indent="-274320" lvl="4" marL="22860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Century Gothic"/>
                <a:ea typeface="Century Gothic"/>
                <a:cs typeface="Century Gothic"/>
                <a:sym typeface="Century Gothic"/>
              </a:defRPr>
            </a:lvl5pPr>
            <a:lvl6pPr indent="-274320" lvl="5" marL="27432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Century Gothic"/>
                <a:ea typeface="Century Gothic"/>
                <a:cs typeface="Century Gothic"/>
                <a:sym typeface="Century Gothic"/>
              </a:defRPr>
            </a:lvl6pPr>
            <a:lvl7pPr indent="-274320" lvl="6" marL="32004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Century Gothic"/>
                <a:ea typeface="Century Gothic"/>
                <a:cs typeface="Century Gothic"/>
                <a:sym typeface="Century Gothic"/>
              </a:defRPr>
            </a:lvl7pPr>
            <a:lvl8pPr indent="-274320" lvl="7" marL="36576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Century Gothic"/>
                <a:ea typeface="Century Gothic"/>
                <a:cs typeface="Century Gothic"/>
                <a:sym typeface="Century Gothic"/>
              </a:defRPr>
            </a:lvl8pPr>
            <a:lvl9pPr indent="-274320" lvl="8" marL="41148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Century Gothic"/>
                <a:ea typeface="Century Gothic"/>
                <a:cs typeface="Century Gothic"/>
                <a:sym typeface="Century Gothic"/>
              </a:defRPr>
            </a:lvl9pPr>
          </a:lstStyle>
          <a:p/>
        </p:txBody>
      </p:sp>
      <p:sp>
        <p:nvSpPr>
          <p:cNvPr id="18" name="Google Shape;18;p1"/>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75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9" name="Google Shape;19;p1"/>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75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0" name="Google Shape;20;p1"/>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github.com/tensorflow/tfjs-models/tree/master/pose-detection/src/posene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5.gif"/><Relationship Id="rId4" Type="http://schemas.openxmlformats.org/officeDocument/2006/relationships/image" Target="../media/image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4.jpg"/><Relationship Id="rId4" Type="http://schemas.openxmlformats.org/officeDocument/2006/relationships/hyperlink" Target="https://www.figma.com/proto/IwBTcGW9T4qGUhQMAbepp8/Human-Pose-Estimation?node-id=210%3A67&amp;scaling=contain&amp;page-id=0%3A1" TargetMode="External"/><Relationship Id="rId5" Type="http://schemas.openxmlformats.org/officeDocument/2006/relationships/hyperlink" Target="https://github.com/sahemant12/HumanBody-Pose-Estimation" TargetMode="External"/><Relationship Id="rId6" Type="http://schemas.openxmlformats.org/officeDocument/2006/relationships/hyperlink" Target="https://humanbody-pose-estimation.netlify.ap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tensorflow.org/" TargetMode="External"/><Relationship Id="rId4" Type="http://schemas.openxmlformats.org/officeDocument/2006/relationships/hyperlink" Target="https://cocodataset.org/#home" TargetMode="External"/><Relationship Id="rId5" Type="http://schemas.openxmlformats.org/officeDocument/2006/relationships/hyperlink" Target="https://www.mpi-inf.mpg.de/departments/computer-vision-and-machine-learning/software-and-datasets/mpii-human-pose-dataset" TargetMode="External"/><Relationship Id="rId6" Type="http://schemas.openxmlformats.org/officeDocument/2006/relationships/hyperlink" Target="https://www.tensorflow.org/datasets/catalog/the300w_lp" TargetMode="External"/><Relationship Id="rId7" Type="http://schemas.openxmlformats.org/officeDocument/2006/relationships/hyperlink" Target="https://www.kaggle.com/datasets/riondsilva21/hand-keypoint-dataset-26k"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github.com/tensorflow/tfjs-models/tree/master/hand-pose-detection/src/tfj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2" name="Shape 252"/>
        <p:cNvGrpSpPr/>
        <p:nvPr/>
      </p:nvGrpSpPr>
      <p:grpSpPr>
        <a:xfrm>
          <a:off x="0" y="0"/>
          <a:ext cx="0" cy="0"/>
          <a:chOff x="0" y="0"/>
          <a:chExt cx="0" cy="0"/>
        </a:xfrm>
      </p:grpSpPr>
      <p:sp>
        <p:nvSpPr>
          <p:cNvPr id="253" name="Google Shape;253;p20"/>
          <p:cNvSpPr txBox="1"/>
          <p:nvPr>
            <p:ph idx="1" type="subTitle"/>
          </p:nvPr>
        </p:nvSpPr>
        <p:spPr>
          <a:xfrm>
            <a:off x="787399" y="4267405"/>
            <a:ext cx="7569200" cy="631533"/>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spcBef>
                <a:spcPts val="0"/>
              </a:spcBef>
              <a:spcAft>
                <a:spcPts val="0"/>
              </a:spcAft>
              <a:buSzPct val="80000"/>
              <a:buNone/>
            </a:pPr>
            <a:r>
              <a:rPr b="1" lang="en-IN" sz="11200" u="sng" cap="none">
                <a:solidFill>
                  <a:schemeClr val="lt1"/>
                </a:solidFill>
                <a:latin typeface="Cambria Math"/>
                <a:ea typeface="Cambria Math"/>
                <a:cs typeface="Cambria Math"/>
                <a:sym typeface="Cambria Math"/>
              </a:rPr>
              <a:t>Department Of Computer Secience &amp; Engineering</a:t>
            </a:r>
            <a:endParaRPr/>
          </a:p>
          <a:p>
            <a:pPr indent="0" lvl="0" marL="0" rtl="0" algn="ctr">
              <a:spcBef>
                <a:spcPts val="0"/>
              </a:spcBef>
              <a:spcAft>
                <a:spcPts val="0"/>
              </a:spcAft>
              <a:buSzPct val="80000"/>
              <a:buNone/>
            </a:pPr>
            <a:r>
              <a:t/>
            </a:r>
            <a:endParaRPr/>
          </a:p>
        </p:txBody>
      </p:sp>
      <p:sp>
        <p:nvSpPr>
          <p:cNvPr id="254" name="Google Shape;254;p20"/>
          <p:cNvSpPr/>
          <p:nvPr/>
        </p:nvSpPr>
        <p:spPr>
          <a:xfrm>
            <a:off x="8454571" y="-1"/>
            <a:ext cx="373423" cy="88078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IN" sz="2800" u="none" cap="none" strike="noStrike">
                <a:solidFill>
                  <a:srgbClr val="F2F2F2"/>
                </a:solidFill>
                <a:latin typeface="Cambria Math"/>
                <a:ea typeface="Cambria Math"/>
                <a:cs typeface="Cambria Math"/>
                <a:sym typeface="Cambria Math"/>
              </a:rPr>
              <a:t>1</a:t>
            </a:r>
            <a:endParaRPr b="1" i="0" sz="2800" u="none" cap="none" strike="noStrike">
              <a:solidFill>
                <a:srgbClr val="F2F2F2"/>
              </a:solidFill>
              <a:latin typeface="Cambria Math"/>
              <a:ea typeface="Cambria Math"/>
              <a:cs typeface="Cambria Math"/>
              <a:sym typeface="Cambria Math"/>
            </a:endParaRPr>
          </a:p>
        </p:txBody>
      </p:sp>
      <p:sp>
        <p:nvSpPr>
          <p:cNvPr id="255" name="Google Shape;255;p20"/>
          <p:cNvSpPr txBox="1"/>
          <p:nvPr>
            <p:ph type="ctrTitle"/>
          </p:nvPr>
        </p:nvSpPr>
        <p:spPr>
          <a:xfrm>
            <a:off x="2431412" y="244562"/>
            <a:ext cx="4512313" cy="989778"/>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3600"/>
              <a:buFont typeface="Arial"/>
              <a:buNone/>
            </a:pPr>
            <a:r>
              <a:rPr lang="en-IN" sz="3600">
                <a:latin typeface="Arial"/>
                <a:ea typeface="Arial"/>
                <a:cs typeface="Arial"/>
                <a:sym typeface="Arial"/>
              </a:rPr>
              <a:t>IIIT Bhubaneswar</a:t>
            </a:r>
            <a:endParaRPr/>
          </a:p>
        </p:txBody>
      </p:sp>
      <p:pic>
        <p:nvPicPr>
          <p:cNvPr descr="International Institute of Information ..." id="256" name="Google Shape;256;p20"/>
          <p:cNvPicPr preferRelativeResize="0"/>
          <p:nvPr/>
        </p:nvPicPr>
        <p:blipFill rotWithShape="1">
          <a:blip r:embed="rId3">
            <a:alphaModFix/>
          </a:blip>
          <a:srcRect b="0" l="0" r="0" t="0"/>
          <a:stretch/>
        </p:blipFill>
        <p:spPr>
          <a:xfrm>
            <a:off x="3505200" y="1581972"/>
            <a:ext cx="2133600" cy="2143125"/>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9"/>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2100"/>
              <a:buFont typeface="Century Gothic"/>
              <a:buNone/>
            </a:pPr>
            <a:fld id="{00000000-1234-1234-1234-123412341234}" type="slidenum">
              <a:rPr lang="en-IN"/>
              <a:t>‹#›</a:t>
            </a:fld>
            <a:endParaRPr/>
          </a:p>
        </p:txBody>
      </p:sp>
      <p:pic>
        <p:nvPicPr>
          <p:cNvPr id="355" name="Google Shape;355;p29"/>
          <p:cNvPicPr preferRelativeResize="0"/>
          <p:nvPr/>
        </p:nvPicPr>
        <p:blipFill rotWithShape="1">
          <a:blip r:embed="rId3">
            <a:alphaModFix/>
          </a:blip>
          <a:srcRect b="0" l="0" r="0" t="0"/>
          <a:stretch/>
        </p:blipFill>
        <p:spPr>
          <a:xfrm>
            <a:off x="281036" y="977762"/>
            <a:ext cx="3816999" cy="2328655"/>
          </a:xfrm>
          <a:prstGeom prst="rect">
            <a:avLst/>
          </a:prstGeom>
          <a:noFill/>
          <a:ln>
            <a:noFill/>
          </a:ln>
        </p:spPr>
      </p:pic>
      <p:pic>
        <p:nvPicPr>
          <p:cNvPr id="356" name="Google Shape;356;p29"/>
          <p:cNvPicPr preferRelativeResize="0"/>
          <p:nvPr/>
        </p:nvPicPr>
        <p:blipFill rotWithShape="1">
          <a:blip r:embed="rId4">
            <a:alphaModFix/>
          </a:blip>
          <a:srcRect b="0" l="0" r="0" t="0"/>
          <a:stretch/>
        </p:blipFill>
        <p:spPr>
          <a:xfrm>
            <a:off x="4479235" y="977762"/>
            <a:ext cx="4267573" cy="2328655"/>
          </a:xfrm>
          <a:prstGeom prst="rect">
            <a:avLst/>
          </a:prstGeom>
          <a:noFill/>
          <a:ln>
            <a:noFill/>
          </a:ln>
        </p:spPr>
      </p:pic>
      <p:sp>
        <p:nvSpPr>
          <p:cNvPr id="357" name="Google Shape;357;p29"/>
          <p:cNvSpPr txBox="1"/>
          <p:nvPr/>
        </p:nvSpPr>
        <p:spPr>
          <a:xfrm>
            <a:off x="283165" y="3590390"/>
            <a:ext cx="8463643" cy="1446550"/>
          </a:xfrm>
          <a:prstGeom prst="rect">
            <a:avLst/>
          </a:prstGeom>
          <a:gradFill>
            <a:gsLst>
              <a:gs pos="0">
                <a:srgbClr val="F9E5E3"/>
              </a:gs>
              <a:gs pos="100000">
                <a:srgbClr val="EA8E7D"/>
              </a:gs>
            </a:gsLst>
            <a:lin ang="5400000" scaled="0"/>
          </a:gradFill>
          <a:ln cap="rnd" cmpd="sng" w="9525">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114300" marR="0" rtl="0" algn="just">
              <a:spcBef>
                <a:spcPts val="0"/>
              </a:spcBef>
              <a:spcAft>
                <a:spcPts val="0"/>
              </a:spcAft>
              <a:buClr>
                <a:schemeClr val="dk1"/>
              </a:buClr>
              <a:buSzPts val="1600"/>
              <a:buFont typeface="Cambria Math"/>
              <a:buNone/>
            </a:pPr>
            <a:r>
              <a:rPr lang="en-IN" sz="1600">
                <a:solidFill>
                  <a:schemeClr val="dk1"/>
                </a:solidFill>
                <a:latin typeface="Cambria Math"/>
                <a:ea typeface="Cambria Math"/>
                <a:cs typeface="Cambria Math"/>
                <a:sym typeface="Cambria Math"/>
              </a:rPr>
              <a:t>Hand pose estimation refers to the task of detecting and localizing the key points (joints) of a human hand in an image or video. These key points usually correspond to the positions of the fingertips, knuckles, and wrist. </a:t>
            </a:r>
            <a:endParaRPr sz="1800">
              <a:solidFill>
                <a:schemeClr val="dk1"/>
              </a:solidFill>
              <a:latin typeface="Century Gothic"/>
              <a:ea typeface="Century Gothic"/>
              <a:cs typeface="Century Gothic"/>
              <a:sym typeface="Century Gothic"/>
            </a:endParaRPr>
          </a:p>
          <a:p>
            <a:pPr indent="0" lvl="0" marL="114300" marR="0" rtl="0" algn="just">
              <a:spcBef>
                <a:spcPts val="0"/>
              </a:spcBef>
              <a:spcAft>
                <a:spcPts val="0"/>
              </a:spcAft>
              <a:buClr>
                <a:schemeClr val="dk1"/>
              </a:buClr>
              <a:buSzPts val="800"/>
              <a:buFont typeface="Century Gothic"/>
              <a:buNone/>
            </a:pPr>
            <a:r>
              <a:t/>
            </a:r>
            <a:endParaRPr sz="800">
              <a:solidFill>
                <a:schemeClr val="dk1"/>
              </a:solidFill>
              <a:latin typeface="Cambria Math"/>
              <a:ea typeface="Cambria Math"/>
              <a:cs typeface="Cambria Math"/>
              <a:sym typeface="Cambria Math"/>
            </a:endParaRPr>
          </a:p>
          <a:p>
            <a:pPr indent="0" lvl="0" marL="114300" marR="0" rtl="0" algn="just">
              <a:spcBef>
                <a:spcPts val="0"/>
              </a:spcBef>
              <a:spcAft>
                <a:spcPts val="0"/>
              </a:spcAft>
              <a:buClr>
                <a:schemeClr val="dk1"/>
              </a:buClr>
              <a:buSzPts val="1600"/>
              <a:buFont typeface="Cambria Math"/>
              <a:buNone/>
            </a:pPr>
            <a:r>
              <a:rPr lang="en-IN" sz="1600">
                <a:solidFill>
                  <a:schemeClr val="dk1"/>
                </a:solidFill>
                <a:latin typeface="Cambria Math"/>
                <a:ea typeface="Cambria Math"/>
                <a:cs typeface="Cambria Math"/>
                <a:sym typeface="Cambria Math"/>
              </a:rPr>
              <a:t>Hand pose estimation can have various applications, including gesture recognition, sign language translation, human-computer interaction, and virtual reality.</a:t>
            </a:r>
            <a:endParaRPr sz="1800">
              <a:solidFill>
                <a:schemeClr val="dk1"/>
              </a:solidFill>
              <a:latin typeface="Century Gothic"/>
              <a:ea typeface="Century Gothic"/>
              <a:cs typeface="Century Gothic"/>
              <a:sym typeface="Century Gothic"/>
            </a:endParaRPr>
          </a:p>
        </p:txBody>
      </p:sp>
      <p:sp>
        <p:nvSpPr>
          <p:cNvPr id="358" name="Google Shape;358;p29"/>
          <p:cNvSpPr txBox="1"/>
          <p:nvPr/>
        </p:nvSpPr>
        <p:spPr>
          <a:xfrm>
            <a:off x="1753974" y="107892"/>
            <a:ext cx="5636051" cy="564144"/>
          </a:xfrm>
          <a:prstGeom prst="rect">
            <a:avLst/>
          </a:prstGeom>
          <a:noFill/>
          <a:ln>
            <a:noFill/>
          </a:ln>
        </p:spPr>
        <p:txBody>
          <a:bodyPr anchorCtr="0" anchor="b" bIns="91425" lIns="91425" spcFirstLastPara="1" rIns="91425" wrap="square" tIns="91425">
            <a:noAutofit/>
          </a:bodyPr>
          <a:lstStyle/>
          <a:p>
            <a:pPr indent="0" lvl="0" marL="0" marR="0" rtl="0" algn="l">
              <a:spcBef>
                <a:spcPts val="0"/>
              </a:spcBef>
              <a:spcAft>
                <a:spcPts val="0"/>
              </a:spcAft>
              <a:buClr>
                <a:schemeClr val="lt2"/>
              </a:buClr>
              <a:buSzPts val="990"/>
              <a:buFont typeface="Arial"/>
              <a:buNone/>
            </a:pPr>
            <a:r>
              <a:rPr b="0" i="0" lang="en-IN" sz="3200" u="sng">
                <a:solidFill>
                  <a:schemeClr val="lt2"/>
                </a:solidFill>
                <a:latin typeface="Arial"/>
                <a:ea typeface="Arial"/>
                <a:cs typeface="Arial"/>
                <a:sym typeface="Arial"/>
              </a:rPr>
              <a:t>HAND POSE ESTIMATION</a:t>
            </a:r>
            <a:endParaRPr b="0" i="0" sz="3200" u="sng">
              <a:solidFill>
                <a:schemeClr val="lt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2" name="Shape 362"/>
        <p:cNvGrpSpPr/>
        <p:nvPr/>
      </p:nvGrpSpPr>
      <p:grpSpPr>
        <a:xfrm>
          <a:off x="0" y="0"/>
          <a:ext cx="0" cy="0"/>
          <a:chOff x="0" y="0"/>
          <a:chExt cx="0" cy="0"/>
        </a:xfrm>
      </p:grpSpPr>
      <p:sp>
        <p:nvSpPr>
          <p:cNvPr id="363" name="Google Shape;363;p30"/>
          <p:cNvSpPr txBox="1"/>
          <p:nvPr/>
        </p:nvSpPr>
        <p:spPr>
          <a:xfrm>
            <a:off x="868654" y="1187551"/>
            <a:ext cx="7406692" cy="2923877"/>
          </a:xfrm>
          <a:prstGeom prst="rect">
            <a:avLst/>
          </a:prstGeom>
          <a:solidFill>
            <a:schemeClr val="lt1"/>
          </a:solidFill>
          <a:ln cap="rnd" cmpd="sng" w="1905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b="1" lang="en-IN" sz="2000">
                <a:solidFill>
                  <a:schemeClr val="dk1"/>
                </a:solidFill>
                <a:latin typeface="Cambria Math"/>
                <a:ea typeface="Cambria Math"/>
                <a:cs typeface="Cambria Math"/>
                <a:sym typeface="Cambria Math"/>
              </a:rPr>
              <a:t>Definition: </a:t>
            </a:r>
            <a:r>
              <a:rPr lang="en-IN" sz="2000">
                <a:solidFill>
                  <a:schemeClr val="dk1"/>
                </a:solidFill>
                <a:latin typeface="Cambria Math"/>
                <a:ea typeface="Cambria Math"/>
                <a:cs typeface="Cambria Math"/>
                <a:sym typeface="Cambria Math"/>
              </a:rPr>
              <a:t>PoseNet is a deep learning-based real-time human pose estimation model developed by Google. It detects keypoints of the human body (nose, eyes, shoulders, elbows, etc.) from images or</a:t>
            </a:r>
            <a:endParaRPr/>
          </a:p>
          <a:p>
            <a:pPr indent="0" lvl="0" marL="0" marR="0" rtl="0" algn="just">
              <a:spcBef>
                <a:spcPts val="0"/>
              </a:spcBef>
              <a:spcAft>
                <a:spcPts val="0"/>
              </a:spcAft>
              <a:buNone/>
            </a:pPr>
            <a:r>
              <a:rPr lang="en-IN" sz="2000">
                <a:solidFill>
                  <a:schemeClr val="dk1"/>
                </a:solidFill>
                <a:latin typeface="Cambria Math"/>
                <a:ea typeface="Cambria Math"/>
                <a:cs typeface="Cambria Math"/>
                <a:sym typeface="Cambria Math"/>
              </a:rPr>
              <a:t>Videos .</a:t>
            </a:r>
            <a:endParaRPr/>
          </a:p>
          <a:p>
            <a:pPr indent="0" lvl="0" marL="0" marR="0" rtl="0" algn="just">
              <a:spcBef>
                <a:spcPts val="0"/>
              </a:spcBef>
              <a:spcAft>
                <a:spcPts val="0"/>
              </a:spcAft>
              <a:buNone/>
            </a:pPr>
            <a:r>
              <a:t/>
            </a:r>
            <a:endParaRPr sz="1200">
              <a:solidFill>
                <a:schemeClr val="dk1"/>
              </a:solidFill>
              <a:latin typeface="Cambria Math"/>
              <a:ea typeface="Cambria Math"/>
              <a:cs typeface="Cambria Math"/>
              <a:sym typeface="Cambria Math"/>
            </a:endParaRPr>
          </a:p>
          <a:p>
            <a:pPr indent="0" lvl="0" marL="0" marR="0" rtl="0" algn="just">
              <a:spcBef>
                <a:spcPts val="0"/>
              </a:spcBef>
              <a:spcAft>
                <a:spcPts val="0"/>
              </a:spcAft>
              <a:buNone/>
            </a:pPr>
            <a:r>
              <a:rPr b="1" lang="en-IN" sz="2000">
                <a:solidFill>
                  <a:schemeClr val="dk1"/>
                </a:solidFill>
                <a:latin typeface="Cambria Math"/>
                <a:ea typeface="Cambria Math"/>
                <a:cs typeface="Cambria Math"/>
                <a:sym typeface="Cambria Math"/>
              </a:rPr>
              <a:t>Overview of features: </a:t>
            </a:r>
            <a:r>
              <a:rPr lang="en-IN" sz="2000">
                <a:solidFill>
                  <a:schemeClr val="dk1"/>
                </a:solidFill>
                <a:latin typeface="Cambria Math"/>
                <a:ea typeface="Cambria Math"/>
                <a:cs typeface="Cambria Math"/>
                <a:sym typeface="Cambria Math"/>
              </a:rPr>
              <a:t>Optimized for mobile and web applications, it runs seamlessly in browsers using TensorFlow.js and supports CPU, GPU, and WebGL acceleration.</a:t>
            </a:r>
            <a:endParaRPr/>
          </a:p>
          <a:p>
            <a:pPr indent="0" lvl="0" marL="0" marR="0" rtl="0" algn="just">
              <a:spcBef>
                <a:spcPts val="0"/>
              </a:spcBef>
              <a:spcAft>
                <a:spcPts val="0"/>
              </a:spcAft>
              <a:buNone/>
            </a:pPr>
            <a:r>
              <a:t/>
            </a:r>
            <a:endParaRPr sz="1200">
              <a:solidFill>
                <a:schemeClr val="dk1"/>
              </a:solidFill>
              <a:latin typeface="Cambria Math"/>
              <a:ea typeface="Cambria Math"/>
              <a:cs typeface="Cambria Math"/>
              <a:sym typeface="Cambria Math"/>
            </a:endParaRPr>
          </a:p>
          <a:p>
            <a:pPr indent="0" lvl="0" marL="0" marR="0" rtl="0" algn="just">
              <a:spcBef>
                <a:spcPts val="0"/>
              </a:spcBef>
              <a:spcAft>
                <a:spcPts val="0"/>
              </a:spcAft>
              <a:buNone/>
            </a:pPr>
            <a:r>
              <a:rPr b="1" lang="en-IN" sz="2000" u="sng">
                <a:solidFill>
                  <a:schemeClr val="hlink"/>
                </a:solidFill>
                <a:latin typeface="Cambria Math"/>
                <a:ea typeface="Cambria Math"/>
                <a:cs typeface="Cambria Math"/>
                <a:sym typeface="Cambria Math"/>
                <a:hlinkClick r:id="rId3"/>
              </a:rPr>
              <a:t>Link</a:t>
            </a:r>
            <a:endParaRPr b="1" sz="2000">
              <a:solidFill>
                <a:srgbClr val="FF0000"/>
              </a:solidFill>
              <a:latin typeface="Cambria Math"/>
              <a:ea typeface="Cambria Math"/>
              <a:cs typeface="Cambria Math"/>
              <a:sym typeface="Cambria Math"/>
            </a:endParaRPr>
          </a:p>
        </p:txBody>
      </p:sp>
      <p:sp>
        <p:nvSpPr>
          <p:cNvPr id="364" name="Google Shape;364;p30"/>
          <p:cNvSpPr txBox="1"/>
          <p:nvPr/>
        </p:nvSpPr>
        <p:spPr>
          <a:xfrm>
            <a:off x="2836069" y="324186"/>
            <a:ext cx="2975183" cy="624579"/>
          </a:xfrm>
          <a:prstGeom prst="rect">
            <a:avLst/>
          </a:prstGeom>
          <a:noFill/>
          <a:ln>
            <a:noFill/>
          </a:ln>
        </p:spPr>
        <p:txBody>
          <a:bodyPr anchorCtr="0" anchor="b" bIns="91425" lIns="91425" spcFirstLastPara="1" rIns="91425" wrap="square" tIns="91425">
            <a:noAutofit/>
          </a:bodyPr>
          <a:lstStyle/>
          <a:p>
            <a:pPr indent="0" lvl="0" marL="0" marR="0" rtl="0" algn="l">
              <a:spcBef>
                <a:spcPts val="0"/>
              </a:spcBef>
              <a:spcAft>
                <a:spcPts val="0"/>
              </a:spcAft>
              <a:buClr>
                <a:schemeClr val="lt2"/>
              </a:buClr>
              <a:buSzPts val="3600"/>
              <a:buFont typeface="Arial"/>
              <a:buNone/>
            </a:pPr>
            <a:r>
              <a:rPr b="0" i="0" lang="en-IN" sz="3600" u="sng">
                <a:solidFill>
                  <a:schemeClr val="lt2"/>
                </a:solidFill>
                <a:latin typeface="Arial"/>
                <a:ea typeface="Arial"/>
                <a:cs typeface="Arial"/>
                <a:sym typeface="Arial"/>
              </a:rPr>
              <a:t>3.</a:t>
            </a:r>
            <a:r>
              <a:rPr b="0" i="0" lang="en-IN" sz="3600">
                <a:solidFill>
                  <a:schemeClr val="lt2"/>
                </a:solidFill>
                <a:latin typeface="Arial"/>
                <a:ea typeface="Arial"/>
                <a:cs typeface="Arial"/>
                <a:sym typeface="Arial"/>
              </a:rPr>
              <a:t> Posenet</a:t>
            </a:r>
            <a:endParaRPr b="0" i="0" sz="3600" u="sng">
              <a:solidFill>
                <a:schemeClr val="lt2"/>
              </a:solidFill>
              <a:latin typeface="Arial"/>
              <a:ea typeface="Arial"/>
              <a:cs typeface="Arial"/>
              <a:sym typeface="Arial"/>
            </a:endParaRPr>
          </a:p>
        </p:txBody>
      </p:sp>
      <p:sp>
        <p:nvSpPr>
          <p:cNvPr id="365" name="Google Shape;365;p30"/>
          <p:cNvSpPr txBox="1"/>
          <p:nvPr>
            <p:ph idx="12" type="sldNum"/>
          </p:nvPr>
        </p:nvSpPr>
        <p:spPr>
          <a:xfrm>
            <a:off x="8275346" y="0"/>
            <a:ext cx="559412" cy="779929"/>
          </a:xfrm>
          <a:prstGeom prst="rect">
            <a:avLst/>
          </a:prstGeom>
          <a:noFill/>
          <a:ln>
            <a:noFill/>
          </a:ln>
        </p:spPr>
        <p:txBody>
          <a:bodyPr anchorCtr="0" anchor="b" bIns="45700" lIns="91425" spcFirstLastPara="1" rIns="91425" wrap="square" tIns="45700">
            <a:normAutofit fontScale="92500"/>
          </a:bodyPr>
          <a:lstStyle/>
          <a:p>
            <a:pPr indent="0" lvl="0" marL="0" rtl="0" algn="ctr">
              <a:lnSpc>
                <a:spcPct val="90000"/>
              </a:lnSpc>
              <a:spcBef>
                <a:spcPts val="0"/>
              </a:spcBef>
              <a:spcAft>
                <a:spcPts val="600"/>
              </a:spcAft>
              <a:buClr>
                <a:srgbClr val="FFFFFF"/>
              </a:buClr>
              <a:buSzPct val="1000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1"/>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2100"/>
              <a:buFont typeface="Century Gothic"/>
              <a:buNone/>
            </a:pPr>
            <a:fld id="{00000000-1234-1234-1234-123412341234}" type="slidenum">
              <a:rPr lang="en-IN"/>
              <a:t>‹#›</a:t>
            </a:fld>
            <a:endParaRPr/>
          </a:p>
        </p:txBody>
      </p:sp>
      <p:pic>
        <p:nvPicPr>
          <p:cNvPr id="371" name="Google Shape;371;p31"/>
          <p:cNvPicPr preferRelativeResize="0"/>
          <p:nvPr/>
        </p:nvPicPr>
        <p:blipFill rotWithShape="1">
          <a:blip r:embed="rId3">
            <a:alphaModFix/>
          </a:blip>
          <a:srcRect b="0" l="0" r="0" t="0"/>
          <a:stretch/>
        </p:blipFill>
        <p:spPr>
          <a:xfrm>
            <a:off x="558641" y="823632"/>
            <a:ext cx="4013358" cy="2756998"/>
          </a:xfrm>
          <a:prstGeom prst="rect">
            <a:avLst/>
          </a:prstGeom>
          <a:noFill/>
          <a:ln>
            <a:noFill/>
          </a:ln>
          <a:effectLst>
            <a:outerShdw blurRad="292100" rotWithShape="0" algn="tl" dir="2700000" dist="139700">
              <a:srgbClr val="333333">
                <a:alpha val="64313"/>
              </a:srgbClr>
            </a:outerShdw>
          </a:effectLst>
        </p:spPr>
      </p:pic>
      <p:pic>
        <p:nvPicPr>
          <p:cNvPr id="372" name="Google Shape;372;p31"/>
          <p:cNvPicPr preferRelativeResize="0"/>
          <p:nvPr/>
        </p:nvPicPr>
        <p:blipFill rotWithShape="1">
          <a:blip r:embed="rId4">
            <a:alphaModFix/>
          </a:blip>
          <a:srcRect b="0" l="0" r="0" t="0"/>
          <a:stretch/>
        </p:blipFill>
        <p:spPr>
          <a:xfrm>
            <a:off x="5125757" y="823632"/>
            <a:ext cx="3179726" cy="2756998"/>
          </a:xfrm>
          <a:prstGeom prst="rect">
            <a:avLst/>
          </a:prstGeom>
          <a:noFill/>
          <a:ln>
            <a:noFill/>
          </a:ln>
          <a:effectLst>
            <a:outerShdw blurRad="292100" rotWithShape="0" algn="tl" dir="2700000" dist="139700">
              <a:srgbClr val="333333">
                <a:alpha val="64313"/>
              </a:srgbClr>
            </a:outerShdw>
          </a:effectLst>
        </p:spPr>
      </p:pic>
      <p:sp>
        <p:nvSpPr>
          <p:cNvPr id="373" name="Google Shape;373;p31"/>
          <p:cNvSpPr txBox="1"/>
          <p:nvPr/>
        </p:nvSpPr>
        <p:spPr>
          <a:xfrm>
            <a:off x="558642" y="3904369"/>
            <a:ext cx="7746842" cy="830997"/>
          </a:xfrm>
          <a:prstGeom prst="rect">
            <a:avLst/>
          </a:prstGeom>
          <a:gradFill>
            <a:gsLst>
              <a:gs pos="0">
                <a:srgbClr val="F9E5E3"/>
              </a:gs>
              <a:gs pos="100000">
                <a:srgbClr val="EA8E7D"/>
              </a:gs>
            </a:gsLst>
            <a:lin ang="5400000" scaled="0"/>
          </a:gradFill>
          <a:ln cap="rnd" cmpd="sng" w="9525">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1600"/>
              <a:buFont typeface="Cambria Math"/>
              <a:buNone/>
            </a:pPr>
            <a:r>
              <a:rPr b="0" i="0" lang="en-IN" sz="1600" u="none" cap="none" strike="noStrike">
                <a:solidFill>
                  <a:schemeClr val="dk1"/>
                </a:solidFill>
                <a:latin typeface="Cambria Math"/>
                <a:ea typeface="Cambria Math"/>
                <a:cs typeface="Cambria Math"/>
                <a:sym typeface="Cambria Math"/>
              </a:rPr>
              <a:t>Pose Estimation can estimate either a single pose or multiple poses, meaning there is a version of the algorithm that can detect only one person in an image/video and one version that can detect multiple persons in an image/video. </a:t>
            </a:r>
            <a:endParaRPr b="0" i="0" sz="1600" u="none" cap="none" strike="noStrike">
              <a:solidFill>
                <a:schemeClr val="dk1"/>
              </a:solidFill>
              <a:latin typeface="Cambria Math"/>
              <a:ea typeface="Cambria Math"/>
              <a:cs typeface="Cambria Math"/>
              <a:sym typeface="Cambria Math"/>
            </a:endParaRPr>
          </a:p>
        </p:txBody>
      </p:sp>
      <p:sp>
        <p:nvSpPr>
          <p:cNvPr id="374" name="Google Shape;374;p31"/>
          <p:cNvSpPr txBox="1"/>
          <p:nvPr/>
        </p:nvSpPr>
        <p:spPr>
          <a:xfrm>
            <a:off x="809615" y="189909"/>
            <a:ext cx="351141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000"/>
              <a:buFont typeface="Arial"/>
              <a:buNone/>
            </a:pPr>
            <a:r>
              <a:rPr b="1" i="0" lang="en-IN" sz="2000" u="sng" cap="none" strike="noStrike">
                <a:solidFill>
                  <a:schemeClr val="lt1"/>
                </a:solidFill>
                <a:latin typeface="Arial"/>
                <a:ea typeface="Arial"/>
                <a:cs typeface="Arial"/>
                <a:sym typeface="Arial"/>
              </a:rPr>
              <a:t>SINGLE POSE ESTIMATION</a:t>
            </a:r>
            <a:endParaRPr b="1" sz="2000" u="sng">
              <a:solidFill>
                <a:schemeClr val="lt1"/>
              </a:solidFill>
              <a:latin typeface="Arial"/>
              <a:ea typeface="Arial"/>
              <a:cs typeface="Arial"/>
              <a:sym typeface="Arial"/>
            </a:endParaRPr>
          </a:p>
        </p:txBody>
      </p:sp>
      <p:sp>
        <p:nvSpPr>
          <p:cNvPr id="375" name="Google Shape;375;p31"/>
          <p:cNvSpPr txBox="1"/>
          <p:nvPr/>
        </p:nvSpPr>
        <p:spPr>
          <a:xfrm>
            <a:off x="5008017" y="187661"/>
            <a:ext cx="341520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000"/>
              <a:buFont typeface="Arial"/>
              <a:buNone/>
            </a:pPr>
            <a:r>
              <a:rPr b="1" lang="en-IN" sz="2000" u="sng">
                <a:solidFill>
                  <a:schemeClr val="lt1"/>
                </a:solidFill>
                <a:latin typeface="Arial"/>
                <a:ea typeface="Arial"/>
                <a:cs typeface="Arial"/>
                <a:sym typeface="Arial"/>
              </a:rPr>
              <a:t>MULTI POSE ESTIMATION</a:t>
            </a:r>
            <a:endParaRPr b="1" sz="2000" u="sng">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2"/>
          <p:cNvSpPr txBox="1"/>
          <p:nvPr/>
        </p:nvSpPr>
        <p:spPr>
          <a:xfrm>
            <a:off x="1946917" y="111479"/>
            <a:ext cx="525015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200" u="sng">
                <a:solidFill>
                  <a:schemeClr val="lt1"/>
                </a:solidFill>
                <a:latin typeface="Arial"/>
                <a:ea typeface="Arial"/>
                <a:cs typeface="Arial"/>
                <a:sym typeface="Arial"/>
              </a:rPr>
              <a:t>FLOW OF THE PROJECT</a:t>
            </a:r>
            <a:endParaRPr/>
          </a:p>
        </p:txBody>
      </p:sp>
      <p:sp>
        <p:nvSpPr>
          <p:cNvPr id="381" name="Google Shape;381;p32"/>
          <p:cNvSpPr txBox="1"/>
          <p:nvPr/>
        </p:nvSpPr>
        <p:spPr>
          <a:xfrm>
            <a:off x="898866" y="985157"/>
            <a:ext cx="7346259" cy="3893374"/>
          </a:xfrm>
          <a:prstGeom prst="rect">
            <a:avLst/>
          </a:prstGeom>
          <a:gradFill>
            <a:gsLst>
              <a:gs pos="0">
                <a:srgbClr val="F97F83">
                  <a:alpha val="84705"/>
                </a:srgbClr>
              </a:gs>
              <a:gs pos="32000">
                <a:srgbClr val="8991DF">
                  <a:alpha val="77647"/>
                </a:srgbClr>
              </a:gs>
              <a:gs pos="62000">
                <a:srgbClr val="8457C1">
                  <a:alpha val="84705"/>
                </a:srgbClr>
              </a:gs>
              <a:gs pos="100000">
                <a:srgbClr val="F97479">
                  <a:alpha val="88627"/>
                </a:srgbClr>
              </a:gs>
            </a:gsLst>
            <a:lin ang="5400000" scaled="0"/>
          </a:grad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lt1"/>
              </a:buClr>
              <a:buSzPts val="2000"/>
              <a:buFont typeface="Century Gothic"/>
              <a:buAutoNum type="arabicPeriod"/>
            </a:pPr>
            <a:r>
              <a:rPr b="1" lang="en-IN" sz="2000">
                <a:solidFill>
                  <a:schemeClr val="lt1"/>
                </a:solidFill>
                <a:latin typeface="Cambria Math"/>
                <a:ea typeface="Cambria Math"/>
                <a:cs typeface="Cambria Math"/>
                <a:sym typeface="Cambria Math"/>
              </a:rPr>
              <a:t>Data Collection And Data Preprocessing: Since we are using the pretrained machine learning model data collection &amp; preprocessing is managed by tensorflow.js.</a:t>
            </a:r>
            <a:endParaRPr/>
          </a:p>
          <a:p>
            <a:pPr indent="-266700" lvl="0" marL="342900" marR="0" rtl="0" algn="just">
              <a:spcBef>
                <a:spcPts val="0"/>
              </a:spcBef>
              <a:spcAft>
                <a:spcPts val="0"/>
              </a:spcAft>
              <a:buClr>
                <a:schemeClr val="dk1"/>
              </a:buClr>
              <a:buSzPts val="1200"/>
              <a:buFont typeface="Century Gothic"/>
              <a:buNone/>
            </a:pPr>
            <a:r>
              <a:t/>
            </a:r>
            <a:endParaRPr sz="1200">
              <a:solidFill>
                <a:schemeClr val="lt1"/>
              </a:solidFill>
              <a:latin typeface="Cambria Math"/>
              <a:ea typeface="Cambria Math"/>
              <a:cs typeface="Cambria Math"/>
              <a:sym typeface="Cambria Math"/>
            </a:endParaRPr>
          </a:p>
          <a:p>
            <a:pPr indent="-342900" lvl="0" marL="342900" marR="0" rtl="0" algn="just">
              <a:spcBef>
                <a:spcPts val="0"/>
              </a:spcBef>
              <a:spcAft>
                <a:spcPts val="0"/>
              </a:spcAft>
              <a:buClr>
                <a:schemeClr val="lt1"/>
              </a:buClr>
              <a:buSzPts val="2000"/>
              <a:buFont typeface="Century Gothic"/>
              <a:buAutoNum type="arabicPeriod"/>
            </a:pPr>
            <a:r>
              <a:rPr b="1" lang="en-IN" sz="2000">
                <a:solidFill>
                  <a:schemeClr val="lt1"/>
                </a:solidFill>
                <a:latin typeface="Cambria Math"/>
                <a:ea typeface="Cambria Math"/>
                <a:cs typeface="Cambria Math"/>
                <a:sym typeface="Cambria Math"/>
              </a:rPr>
              <a:t>Model Selection: </a:t>
            </a:r>
            <a:r>
              <a:rPr lang="en-IN" sz="2000">
                <a:solidFill>
                  <a:schemeClr val="lt1"/>
                </a:solidFill>
                <a:latin typeface="Cambria Math"/>
                <a:ea typeface="Cambria Math"/>
                <a:cs typeface="Cambria Math"/>
                <a:sym typeface="Cambria Math"/>
              </a:rPr>
              <a:t>TensorFlow.js provides several pre-trained models for this task, including PoseNet and BlazePose.</a:t>
            </a:r>
            <a:endParaRPr/>
          </a:p>
          <a:p>
            <a:pPr indent="-273050" lvl="0" marL="342900" marR="0" rtl="0" algn="just">
              <a:spcBef>
                <a:spcPts val="0"/>
              </a:spcBef>
              <a:spcAft>
                <a:spcPts val="0"/>
              </a:spcAft>
              <a:buClr>
                <a:schemeClr val="dk1"/>
              </a:buClr>
              <a:buSzPts val="1100"/>
              <a:buFont typeface="Century Gothic"/>
              <a:buNone/>
            </a:pPr>
            <a:r>
              <a:t/>
            </a:r>
            <a:endParaRPr sz="1100">
              <a:solidFill>
                <a:schemeClr val="lt1"/>
              </a:solidFill>
              <a:latin typeface="Cambria Math"/>
              <a:ea typeface="Cambria Math"/>
              <a:cs typeface="Cambria Math"/>
              <a:sym typeface="Cambria Math"/>
            </a:endParaRPr>
          </a:p>
          <a:p>
            <a:pPr indent="-342900" lvl="0" marL="342900" marR="0" rtl="0" algn="just">
              <a:spcBef>
                <a:spcPts val="0"/>
              </a:spcBef>
              <a:spcAft>
                <a:spcPts val="0"/>
              </a:spcAft>
              <a:buClr>
                <a:schemeClr val="lt1"/>
              </a:buClr>
              <a:buSzPts val="2000"/>
              <a:buFont typeface="Century Gothic"/>
              <a:buAutoNum type="arabicPeriod"/>
            </a:pPr>
            <a:r>
              <a:rPr b="1" lang="en-IN" sz="2000">
                <a:solidFill>
                  <a:schemeClr val="lt1"/>
                </a:solidFill>
                <a:latin typeface="Cambria Math"/>
                <a:ea typeface="Cambria Math"/>
                <a:cs typeface="Cambria Math"/>
                <a:sym typeface="Cambria Math"/>
              </a:rPr>
              <a:t>Integration with Web Browser: </a:t>
            </a:r>
            <a:r>
              <a:rPr lang="en-IN" sz="2000">
                <a:solidFill>
                  <a:schemeClr val="lt1"/>
                </a:solidFill>
                <a:latin typeface="Cambria Math"/>
                <a:ea typeface="Cambria Math"/>
                <a:cs typeface="Cambria Math"/>
                <a:sym typeface="Cambria Math"/>
              </a:rPr>
              <a:t>This involves loading the model into the browser and configuring it to run on the user's device.</a:t>
            </a:r>
            <a:endParaRPr/>
          </a:p>
          <a:p>
            <a:pPr indent="-266700" lvl="0" marL="342900" marR="0" rtl="0" algn="just">
              <a:spcBef>
                <a:spcPts val="0"/>
              </a:spcBef>
              <a:spcAft>
                <a:spcPts val="0"/>
              </a:spcAft>
              <a:buClr>
                <a:schemeClr val="dk1"/>
              </a:buClr>
              <a:buSzPts val="1200"/>
              <a:buFont typeface="Century Gothic"/>
              <a:buNone/>
            </a:pPr>
            <a:r>
              <a:t/>
            </a:r>
            <a:endParaRPr sz="1200">
              <a:solidFill>
                <a:schemeClr val="lt1"/>
              </a:solidFill>
              <a:latin typeface="Cambria Math"/>
              <a:ea typeface="Cambria Math"/>
              <a:cs typeface="Cambria Math"/>
              <a:sym typeface="Cambria Math"/>
            </a:endParaRPr>
          </a:p>
          <a:p>
            <a:pPr indent="-342900" lvl="0" marL="342900" marR="0" rtl="0" algn="just">
              <a:spcBef>
                <a:spcPts val="0"/>
              </a:spcBef>
              <a:spcAft>
                <a:spcPts val="0"/>
              </a:spcAft>
              <a:buClr>
                <a:schemeClr val="lt1"/>
              </a:buClr>
              <a:buSzPts val="2000"/>
              <a:buFont typeface="Century Gothic"/>
              <a:buAutoNum type="arabicPeriod"/>
            </a:pPr>
            <a:r>
              <a:rPr b="1" lang="en-IN" sz="2000">
                <a:solidFill>
                  <a:schemeClr val="lt1"/>
                </a:solidFill>
                <a:latin typeface="Cambria Math"/>
                <a:ea typeface="Cambria Math"/>
                <a:cs typeface="Cambria Math"/>
                <a:sym typeface="Cambria Math"/>
              </a:rPr>
              <a:t>User Input: </a:t>
            </a:r>
            <a:r>
              <a:rPr lang="en-IN" sz="2000">
                <a:solidFill>
                  <a:schemeClr val="lt1"/>
                </a:solidFill>
                <a:latin typeface="Cambria Math"/>
                <a:ea typeface="Cambria Math"/>
                <a:cs typeface="Cambria Math"/>
                <a:sym typeface="Cambria Math"/>
              </a:rPr>
              <a:t>The user provides an image or a video stream to the web application, which is then used as input to the human pose estimation model.</a:t>
            </a:r>
            <a:endParaRPr/>
          </a:p>
          <a:p>
            <a:pPr indent="-266700" lvl="0" marL="342900" marR="0" rtl="0" algn="l">
              <a:spcBef>
                <a:spcPts val="0"/>
              </a:spcBef>
              <a:spcAft>
                <a:spcPts val="0"/>
              </a:spcAft>
              <a:buClr>
                <a:schemeClr val="dk1"/>
              </a:buClr>
              <a:buSzPts val="1200"/>
              <a:buFont typeface="Century Gothic"/>
              <a:buNone/>
            </a:pPr>
            <a:r>
              <a:t/>
            </a:r>
            <a:endParaRPr sz="1200">
              <a:solidFill>
                <a:schemeClr val="lt1"/>
              </a:solidFill>
              <a:latin typeface="Cambria Math"/>
              <a:ea typeface="Cambria Math"/>
              <a:cs typeface="Cambria Math"/>
              <a:sym typeface="Cambria Math"/>
            </a:endParaRPr>
          </a:p>
        </p:txBody>
      </p:sp>
      <p:sp>
        <p:nvSpPr>
          <p:cNvPr id="382" name="Google Shape;382;p32"/>
          <p:cNvSpPr txBox="1"/>
          <p:nvPr>
            <p:ph idx="12" type="sldNum"/>
          </p:nvPr>
        </p:nvSpPr>
        <p:spPr>
          <a:xfrm>
            <a:off x="8275346" y="0"/>
            <a:ext cx="559412" cy="779929"/>
          </a:xfrm>
          <a:prstGeom prst="rect">
            <a:avLst/>
          </a:prstGeom>
          <a:noFill/>
          <a:ln>
            <a:noFill/>
          </a:ln>
        </p:spPr>
        <p:txBody>
          <a:bodyPr anchorCtr="0" anchor="b" bIns="45700" lIns="91425" spcFirstLastPara="1" rIns="91425" wrap="square" tIns="45700">
            <a:normAutofit fontScale="92500"/>
          </a:bodyPr>
          <a:lstStyle/>
          <a:p>
            <a:pPr indent="0" lvl="0" marL="0" rtl="0" algn="ctr">
              <a:lnSpc>
                <a:spcPct val="90000"/>
              </a:lnSpc>
              <a:spcBef>
                <a:spcPts val="0"/>
              </a:spcBef>
              <a:spcAft>
                <a:spcPts val="600"/>
              </a:spcAft>
              <a:buClr>
                <a:srgbClr val="FFFFFF"/>
              </a:buClr>
              <a:buSzPct val="1000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mc:AlternateContent>
    <mc:Choice Requires="p14">
      <p:transition spd="slow" p14:dur="1400">
        <p:fade thruBlk="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3"/>
          <p:cNvSpPr txBox="1"/>
          <p:nvPr/>
        </p:nvSpPr>
        <p:spPr>
          <a:xfrm>
            <a:off x="616349" y="401925"/>
            <a:ext cx="7911301" cy="4339650"/>
          </a:xfrm>
          <a:prstGeom prst="rect">
            <a:avLst/>
          </a:prstGeom>
          <a:gradFill>
            <a:gsLst>
              <a:gs pos="0">
                <a:srgbClr val="F97F83">
                  <a:alpha val="84705"/>
                </a:srgbClr>
              </a:gs>
              <a:gs pos="32000">
                <a:srgbClr val="8991DF">
                  <a:alpha val="77647"/>
                </a:srgbClr>
              </a:gs>
              <a:gs pos="62000">
                <a:srgbClr val="8457C1">
                  <a:alpha val="84705"/>
                </a:srgbClr>
              </a:gs>
              <a:gs pos="100000">
                <a:srgbClr val="F97479">
                  <a:alpha val="88627"/>
                </a:srgbClr>
              </a:gs>
            </a:gsLst>
            <a:lin ang="5400000" scaled="0"/>
          </a:gradFill>
          <a:ln>
            <a:noFill/>
          </a:ln>
        </p:spPr>
        <p:txBody>
          <a:bodyPr anchorCtr="0" anchor="t" bIns="45700" lIns="91425" spcFirstLastPara="1" rIns="91425" wrap="square" tIns="45700">
            <a:spAutoFit/>
          </a:bodyPr>
          <a:lstStyle/>
          <a:p>
            <a:pPr indent="-457200" lvl="0" marL="457200" marR="0" rtl="0" algn="just">
              <a:spcBef>
                <a:spcPts val="0"/>
              </a:spcBef>
              <a:spcAft>
                <a:spcPts val="0"/>
              </a:spcAft>
              <a:buClr>
                <a:schemeClr val="lt1"/>
              </a:buClr>
              <a:buSzPts val="2000"/>
              <a:buFont typeface="Century Gothic"/>
              <a:buAutoNum type="arabicPeriod" startAt="6"/>
            </a:pPr>
            <a:r>
              <a:rPr b="1" lang="en-IN" sz="2000">
                <a:solidFill>
                  <a:schemeClr val="lt1"/>
                </a:solidFill>
                <a:latin typeface="Cambria Math"/>
                <a:ea typeface="Cambria Math"/>
                <a:cs typeface="Cambria Math"/>
                <a:sym typeface="Cambria Math"/>
              </a:rPr>
              <a:t>Inference: </a:t>
            </a:r>
            <a:r>
              <a:rPr lang="en-IN" sz="2000">
                <a:solidFill>
                  <a:schemeClr val="lt1"/>
                </a:solidFill>
                <a:latin typeface="Cambria Math"/>
                <a:ea typeface="Cambria Math"/>
                <a:cs typeface="Cambria Math"/>
                <a:sym typeface="Cambria Math"/>
              </a:rPr>
              <a:t>The model processes the input image or video stream and predicts the joint positions of the human body.</a:t>
            </a:r>
            <a:endParaRPr/>
          </a:p>
          <a:p>
            <a:pPr indent="-368300" lvl="0" marL="457200" marR="0" rtl="0" algn="just">
              <a:spcBef>
                <a:spcPts val="0"/>
              </a:spcBef>
              <a:spcAft>
                <a:spcPts val="0"/>
              </a:spcAft>
              <a:buClr>
                <a:schemeClr val="lt1"/>
              </a:buClr>
              <a:buSzPts val="1400"/>
              <a:buFont typeface="Century Gothic"/>
              <a:buNone/>
            </a:pPr>
            <a:r>
              <a:t/>
            </a:r>
            <a:endParaRPr sz="1400">
              <a:solidFill>
                <a:schemeClr val="lt1"/>
              </a:solidFill>
              <a:latin typeface="Cambria Math"/>
              <a:ea typeface="Cambria Math"/>
              <a:cs typeface="Cambria Math"/>
              <a:sym typeface="Cambria Math"/>
            </a:endParaRPr>
          </a:p>
          <a:p>
            <a:pPr indent="-457200" lvl="0" marL="457200" marR="0" rtl="0" algn="just">
              <a:spcBef>
                <a:spcPts val="0"/>
              </a:spcBef>
              <a:spcAft>
                <a:spcPts val="0"/>
              </a:spcAft>
              <a:buClr>
                <a:schemeClr val="lt1"/>
              </a:buClr>
              <a:buSzPts val="2000"/>
              <a:buFont typeface="Century Gothic"/>
              <a:buAutoNum type="arabicPeriod" startAt="6"/>
            </a:pPr>
            <a:r>
              <a:rPr b="1" lang="en-IN" sz="2000">
                <a:solidFill>
                  <a:schemeClr val="lt1"/>
                </a:solidFill>
                <a:latin typeface="Cambria Math"/>
                <a:ea typeface="Cambria Math"/>
                <a:cs typeface="Cambria Math"/>
                <a:sym typeface="Cambria Math"/>
              </a:rPr>
              <a:t>Visualization: </a:t>
            </a:r>
            <a:r>
              <a:rPr lang="en-IN" sz="2000">
                <a:solidFill>
                  <a:schemeClr val="lt1"/>
                </a:solidFill>
                <a:latin typeface="Cambria Math"/>
                <a:ea typeface="Cambria Math"/>
                <a:cs typeface="Cambria Math"/>
                <a:sym typeface="Cambria Math"/>
              </a:rPr>
              <a:t>The predicted joint positions are visualized on the input image or video stream in real-time.</a:t>
            </a:r>
            <a:endParaRPr/>
          </a:p>
          <a:p>
            <a:pPr indent="-368300" lvl="0" marL="457200" marR="0" rtl="0" algn="just">
              <a:spcBef>
                <a:spcPts val="0"/>
              </a:spcBef>
              <a:spcAft>
                <a:spcPts val="0"/>
              </a:spcAft>
              <a:buClr>
                <a:schemeClr val="lt1"/>
              </a:buClr>
              <a:buSzPts val="1400"/>
              <a:buFont typeface="Century Gothic"/>
              <a:buNone/>
            </a:pPr>
            <a:r>
              <a:t/>
            </a:r>
            <a:endParaRPr sz="1400">
              <a:solidFill>
                <a:schemeClr val="lt1"/>
              </a:solidFill>
              <a:latin typeface="Cambria Math"/>
              <a:ea typeface="Cambria Math"/>
              <a:cs typeface="Cambria Math"/>
              <a:sym typeface="Cambria Math"/>
            </a:endParaRPr>
          </a:p>
          <a:p>
            <a:pPr indent="-457200" lvl="0" marL="457200" marR="0" rtl="0" algn="just">
              <a:spcBef>
                <a:spcPts val="0"/>
              </a:spcBef>
              <a:spcAft>
                <a:spcPts val="0"/>
              </a:spcAft>
              <a:buClr>
                <a:schemeClr val="lt1"/>
              </a:buClr>
              <a:buSzPts val="2000"/>
              <a:buFont typeface="Century Gothic"/>
              <a:buAutoNum type="arabicPeriod" startAt="6"/>
            </a:pPr>
            <a:r>
              <a:rPr b="1" lang="en-IN" sz="2000">
                <a:solidFill>
                  <a:schemeClr val="lt1"/>
                </a:solidFill>
                <a:latin typeface="Cambria Math"/>
                <a:ea typeface="Cambria Math"/>
                <a:cs typeface="Cambria Math"/>
                <a:sym typeface="Cambria Math"/>
              </a:rPr>
              <a:t>Optimization: </a:t>
            </a:r>
            <a:r>
              <a:rPr lang="en-IN" sz="2000">
                <a:solidFill>
                  <a:schemeClr val="lt1"/>
                </a:solidFill>
                <a:latin typeface="Cambria Math"/>
                <a:ea typeface="Cambria Math"/>
                <a:cs typeface="Cambria Math"/>
                <a:sym typeface="Cambria Math"/>
              </a:rPr>
              <a:t>The model hyperparameters can be fine-tuned to improve its performance on the user's device.</a:t>
            </a:r>
            <a:endParaRPr/>
          </a:p>
          <a:p>
            <a:pPr indent="-368300" lvl="0" marL="457200" marR="0" rtl="0" algn="just">
              <a:spcBef>
                <a:spcPts val="0"/>
              </a:spcBef>
              <a:spcAft>
                <a:spcPts val="0"/>
              </a:spcAft>
              <a:buClr>
                <a:schemeClr val="lt1"/>
              </a:buClr>
              <a:buSzPts val="1400"/>
              <a:buFont typeface="Century Gothic"/>
              <a:buNone/>
            </a:pPr>
            <a:r>
              <a:t/>
            </a:r>
            <a:endParaRPr sz="1400">
              <a:solidFill>
                <a:schemeClr val="lt1"/>
              </a:solidFill>
              <a:latin typeface="Cambria Math"/>
              <a:ea typeface="Cambria Math"/>
              <a:cs typeface="Cambria Math"/>
              <a:sym typeface="Cambria Math"/>
            </a:endParaRPr>
          </a:p>
          <a:p>
            <a:pPr indent="-457200" lvl="0" marL="457200" marR="0" rtl="0" algn="just">
              <a:spcBef>
                <a:spcPts val="0"/>
              </a:spcBef>
              <a:spcAft>
                <a:spcPts val="0"/>
              </a:spcAft>
              <a:buClr>
                <a:schemeClr val="lt1"/>
              </a:buClr>
              <a:buSzPts val="2000"/>
              <a:buFont typeface="Century Gothic"/>
              <a:buAutoNum type="arabicPeriod" startAt="6"/>
            </a:pPr>
            <a:r>
              <a:rPr b="1" lang="en-IN" sz="2000">
                <a:solidFill>
                  <a:schemeClr val="lt1"/>
                </a:solidFill>
                <a:latin typeface="Cambria Math"/>
                <a:ea typeface="Cambria Math"/>
                <a:cs typeface="Cambria Math"/>
                <a:sym typeface="Cambria Math"/>
              </a:rPr>
              <a:t>Testing: </a:t>
            </a:r>
            <a:r>
              <a:rPr lang="en-IN" sz="2000">
                <a:solidFill>
                  <a:schemeClr val="lt1"/>
                </a:solidFill>
                <a:latin typeface="Cambria Math"/>
                <a:ea typeface="Cambria Math"/>
                <a:cs typeface="Cambria Math"/>
                <a:sym typeface="Cambria Math"/>
              </a:rPr>
              <a:t>The web application is tested on different devices and under different conditions to evaluate its performance and ensure that it works correctly.</a:t>
            </a:r>
            <a:endParaRPr/>
          </a:p>
          <a:p>
            <a:pPr indent="-368300" lvl="0" marL="457200" marR="0" rtl="0" algn="just">
              <a:spcBef>
                <a:spcPts val="0"/>
              </a:spcBef>
              <a:spcAft>
                <a:spcPts val="0"/>
              </a:spcAft>
              <a:buClr>
                <a:schemeClr val="lt1"/>
              </a:buClr>
              <a:buSzPts val="1400"/>
              <a:buFont typeface="Century Gothic"/>
              <a:buNone/>
            </a:pPr>
            <a:r>
              <a:t/>
            </a:r>
            <a:endParaRPr sz="1400">
              <a:solidFill>
                <a:schemeClr val="lt1"/>
              </a:solidFill>
              <a:latin typeface="Cambria Math"/>
              <a:ea typeface="Cambria Math"/>
              <a:cs typeface="Cambria Math"/>
              <a:sym typeface="Cambria Math"/>
            </a:endParaRPr>
          </a:p>
          <a:p>
            <a:pPr indent="-457200" lvl="0" marL="457200" marR="0" rtl="0" algn="just">
              <a:spcBef>
                <a:spcPts val="0"/>
              </a:spcBef>
              <a:spcAft>
                <a:spcPts val="0"/>
              </a:spcAft>
              <a:buClr>
                <a:schemeClr val="lt1"/>
              </a:buClr>
              <a:buSzPts val="2000"/>
              <a:buFont typeface="Century Gothic"/>
              <a:buAutoNum type="arabicPeriod" startAt="6"/>
            </a:pPr>
            <a:r>
              <a:rPr b="1" lang="en-IN" sz="2000">
                <a:solidFill>
                  <a:schemeClr val="lt1"/>
                </a:solidFill>
                <a:latin typeface="Cambria Math"/>
                <a:ea typeface="Cambria Math"/>
                <a:cs typeface="Cambria Math"/>
                <a:sym typeface="Cambria Math"/>
              </a:rPr>
              <a:t>Deployment: </a:t>
            </a:r>
            <a:r>
              <a:rPr lang="en-IN" sz="2000">
                <a:solidFill>
                  <a:schemeClr val="lt1"/>
                </a:solidFill>
                <a:latin typeface="Cambria Math"/>
                <a:ea typeface="Cambria Math"/>
                <a:cs typeface="Cambria Math"/>
                <a:sym typeface="Cambria Math"/>
              </a:rPr>
              <a:t>The final step is to deploy the web application, where it can be used by the users to estimate human poses in real-time.</a:t>
            </a:r>
            <a:endParaRPr/>
          </a:p>
        </p:txBody>
      </p:sp>
      <p:sp>
        <p:nvSpPr>
          <p:cNvPr id="388" name="Google Shape;388;p33"/>
          <p:cNvSpPr txBox="1"/>
          <p:nvPr>
            <p:ph idx="12" type="sldNum"/>
          </p:nvPr>
        </p:nvSpPr>
        <p:spPr>
          <a:xfrm>
            <a:off x="8420489" y="138960"/>
            <a:ext cx="559412" cy="525929"/>
          </a:xfrm>
          <a:prstGeom prst="rect">
            <a:avLst/>
          </a:prstGeom>
          <a:noFill/>
          <a:ln>
            <a:noFill/>
          </a:ln>
        </p:spPr>
        <p:txBody>
          <a:bodyPr anchorCtr="0" anchor="b" bIns="45700" lIns="91425" spcFirstLastPara="1" rIns="91425" wrap="square" tIns="45700">
            <a:normAutofit fontScale="92500"/>
          </a:bodyPr>
          <a:lstStyle/>
          <a:p>
            <a:pPr indent="0" lvl="0" marL="0" rtl="0" algn="ctr">
              <a:lnSpc>
                <a:spcPct val="90000"/>
              </a:lnSpc>
              <a:spcBef>
                <a:spcPts val="0"/>
              </a:spcBef>
              <a:spcAft>
                <a:spcPts val="600"/>
              </a:spcAft>
              <a:buClr>
                <a:srgbClr val="FFFFFF"/>
              </a:buClr>
              <a:buSzPct val="1000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4"/>
          <p:cNvSpPr txBox="1"/>
          <p:nvPr>
            <p:ph type="title"/>
          </p:nvPr>
        </p:nvSpPr>
        <p:spPr>
          <a:xfrm>
            <a:off x="2414322" y="-58057"/>
            <a:ext cx="4315353" cy="595086"/>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lt2"/>
              </a:buClr>
              <a:buSzPts val="2800"/>
              <a:buFont typeface="Arial"/>
              <a:buNone/>
            </a:pPr>
            <a:r>
              <a:rPr lang="en-IN" sz="2800" u="sng">
                <a:latin typeface="Arial"/>
                <a:ea typeface="Arial"/>
                <a:cs typeface="Arial"/>
                <a:sym typeface="Arial"/>
              </a:rPr>
              <a:t>WEBSITE HOME PAGE</a:t>
            </a:r>
            <a:endParaRPr/>
          </a:p>
        </p:txBody>
      </p:sp>
      <p:sp>
        <p:nvSpPr>
          <p:cNvPr id="394" name="Google Shape;394;p34"/>
          <p:cNvSpPr txBox="1"/>
          <p:nvPr>
            <p:ph idx="12" type="sldNum"/>
          </p:nvPr>
        </p:nvSpPr>
        <p:spPr>
          <a:xfrm>
            <a:off x="8275346" y="0"/>
            <a:ext cx="559412" cy="667657"/>
          </a:xfrm>
          <a:prstGeom prst="rect">
            <a:avLst/>
          </a:prstGeom>
          <a:noFill/>
          <a:ln>
            <a:noFill/>
          </a:ln>
        </p:spPr>
        <p:txBody>
          <a:bodyPr anchorCtr="0" anchor="b" bIns="45700" lIns="91425" spcFirstLastPara="1" rIns="91425" wrap="square" tIns="45700">
            <a:normAutofit fontScale="92500"/>
          </a:bodyPr>
          <a:lstStyle/>
          <a:p>
            <a:pPr indent="0" lvl="0" marL="0" rtl="0" algn="ctr">
              <a:lnSpc>
                <a:spcPct val="90000"/>
              </a:lnSpc>
              <a:spcBef>
                <a:spcPts val="0"/>
              </a:spcBef>
              <a:spcAft>
                <a:spcPts val="600"/>
              </a:spcAft>
              <a:buClr>
                <a:srgbClr val="FFFFFF"/>
              </a:buClr>
              <a:buSzPct val="1000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pic>
        <p:nvPicPr>
          <p:cNvPr id="395" name="Google Shape;395;p34"/>
          <p:cNvPicPr preferRelativeResize="0"/>
          <p:nvPr/>
        </p:nvPicPr>
        <p:blipFill rotWithShape="1">
          <a:blip r:embed="rId3">
            <a:alphaModFix/>
          </a:blip>
          <a:srcRect b="0" l="0" r="0" t="0"/>
          <a:stretch/>
        </p:blipFill>
        <p:spPr>
          <a:xfrm>
            <a:off x="549522" y="667657"/>
            <a:ext cx="7887796" cy="4202453"/>
          </a:xfrm>
          <a:prstGeom prst="rect">
            <a:avLst/>
          </a:prstGeom>
          <a:noFill/>
          <a:ln>
            <a:noFill/>
          </a:ln>
        </p:spPr>
      </p:pic>
    </p:spTree>
  </p:cSld>
  <p:clrMapOvr>
    <a:masterClrMapping/>
  </p:clrMapOvr>
  <p:transition spd="slow">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5"/>
          <p:cNvSpPr txBox="1"/>
          <p:nvPr/>
        </p:nvSpPr>
        <p:spPr>
          <a:xfrm>
            <a:off x="3328696" y="46375"/>
            <a:ext cx="34899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u="sng">
                <a:solidFill>
                  <a:schemeClr val="lt1"/>
                </a:solidFill>
                <a:latin typeface="Arial"/>
                <a:ea typeface="Arial"/>
                <a:cs typeface="Arial"/>
                <a:sym typeface="Arial"/>
              </a:rPr>
              <a:t>USE CASES</a:t>
            </a:r>
            <a:endParaRPr/>
          </a:p>
        </p:txBody>
      </p:sp>
      <p:pic>
        <p:nvPicPr>
          <p:cNvPr descr="A picture containing text, different, colorful, several&#10;&#10;Description automatically generated" id="401" name="Google Shape;401;p35"/>
          <p:cNvPicPr preferRelativeResize="0"/>
          <p:nvPr/>
        </p:nvPicPr>
        <p:blipFill rotWithShape="1">
          <a:blip r:embed="rId3">
            <a:alphaModFix/>
          </a:blip>
          <a:srcRect b="0" l="0" r="0" t="0"/>
          <a:stretch/>
        </p:blipFill>
        <p:spPr>
          <a:xfrm>
            <a:off x="309242" y="779929"/>
            <a:ext cx="8525515" cy="4218427"/>
          </a:xfrm>
          <a:prstGeom prst="rect">
            <a:avLst/>
          </a:prstGeom>
          <a:noFill/>
          <a:ln>
            <a:noFill/>
          </a:ln>
          <a:effectLst>
            <a:outerShdw blurRad="107950" algn="ctr" dir="5400000" dist="12700">
              <a:srgbClr val="000000"/>
            </a:outerShdw>
          </a:effectLst>
        </p:spPr>
      </p:pic>
      <p:sp>
        <p:nvSpPr>
          <p:cNvPr id="402" name="Google Shape;402;p35"/>
          <p:cNvSpPr txBox="1"/>
          <p:nvPr>
            <p:ph idx="12" type="sldNum"/>
          </p:nvPr>
        </p:nvSpPr>
        <p:spPr>
          <a:xfrm>
            <a:off x="8275346" y="0"/>
            <a:ext cx="559412" cy="779929"/>
          </a:xfrm>
          <a:prstGeom prst="rect">
            <a:avLst/>
          </a:prstGeom>
          <a:noFill/>
          <a:ln>
            <a:noFill/>
          </a:ln>
        </p:spPr>
        <p:txBody>
          <a:bodyPr anchorCtr="0" anchor="b" bIns="45700" lIns="91425" spcFirstLastPara="1" rIns="91425" wrap="square" tIns="45700">
            <a:normAutofit fontScale="92500"/>
          </a:bodyPr>
          <a:lstStyle/>
          <a:p>
            <a:pPr indent="0" lvl="0" marL="0" rtl="0" algn="ctr">
              <a:lnSpc>
                <a:spcPct val="90000"/>
              </a:lnSpc>
              <a:spcBef>
                <a:spcPts val="0"/>
              </a:spcBef>
              <a:spcAft>
                <a:spcPts val="600"/>
              </a:spcAft>
              <a:buClr>
                <a:srgbClr val="FFFFFF"/>
              </a:buClr>
              <a:buSzPct val="1000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mc:AlternateContent>
    <mc:Choice Requires="p14">
      <p:transition spd="slow" p14:dur="1250">
        <p14:flip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6"/>
          <p:cNvSpPr txBox="1"/>
          <p:nvPr/>
        </p:nvSpPr>
        <p:spPr>
          <a:xfrm>
            <a:off x="2341258" y="22998"/>
            <a:ext cx="446147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u="sng">
                <a:solidFill>
                  <a:schemeClr val="lt1"/>
                </a:solidFill>
                <a:latin typeface="Arial"/>
                <a:ea typeface="Arial"/>
                <a:cs typeface="Arial"/>
                <a:sym typeface="Arial"/>
              </a:rPr>
              <a:t>THE FUTURE SCOPE</a:t>
            </a:r>
            <a:endParaRPr/>
          </a:p>
        </p:txBody>
      </p:sp>
      <p:sp>
        <p:nvSpPr>
          <p:cNvPr id="408" name="Google Shape;408;p36"/>
          <p:cNvSpPr txBox="1"/>
          <p:nvPr/>
        </p:nvSpPr>
        <p:spPr>
          <a:xfrm>
            <a:off x="8275346" y="0"/>
            <a:ext cx="559412" cy="779929"/>
          </a:xfrm>
          <a:prstGeom prst="rect">
            <a:avLst/>
          </a:prstGeom>
          <a:noFill/>
          <a:ln>
            <a:noFill/>
          </a:ln>
        </p:spPr>
        <p:txBody>
          <a:bodyPr anchorCtr="0" anchor="b" bIns="45700" lIns="91425" spcFirstLastPara="1" rIns="91425" wrap="square" tIns="45700">
            <a:normAutofit fontScale="92500"/>
          </a:bodyPr>
          <a:lstStyle/>
          <a:p>
            <a:pPr indent="0" lvl="0" marL="0" marR="0" rtl="0" algn="ctr">
              <a:lnSpc>
                <a:spcPct val="90000"/>
              </a:lnSpc>
              <a:spcBef>
                <a:spcPts val="0"/>
              </a:spcBef>
              <a:spcAft>
                <a:spcPts val="600"/>
              </a:spcAft>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
        <p:nvSpPr>
          <p:cNvPr id="409" name="Google Shape;409;p36"/>
          <p:cNvSpPr txBox="1"/>
          <p:nvPr/>
        </p:nvSpPr>
        <p:spPr>
          <a:xfrm>
            <a:off x="389325" y="779929"/>
            <a:ext cx="8165727" cy="4136570"/>
          </a:xfrm>
          <a:prstGeom prst="rect">
            <a:avLst/>
          </a:prstGeom>
          <a:gradFill>
            <a:gsLst>
              <a:gs pos="0">
                <a:srgbClr val="F9C4E0"/>
              </a:gs>
              <a:gs pos="35000">
                <a:srgbClr val="FBE8D5"/>
              </a:gs>
              <a:gs pos="64000">
                <a:srgbClr val="EAE0FC"/>
              </a:gs>
              <a:gs pos="100000">
                <a:srgbClr val="D3CDE4"/>
              </a:gs>
            </a:gsLst>
            <a:lin ang="5400000" scaled="0"/>
          </a:gradFill>
          <a:ln>
            <a:noFill/>
          </a:ln>
        </p:spPr>
        <p:txBody>
          <a:bodyPr anchorCtr="0" anchor="t" bIns="91425" lIns="91425" spcFirstLastPara="1" rIns="91425" wrap="square" tIns="91425">
            <a:normAutofit/>
          </a:bodyPr>
          <a:lstStyle/>
          <a:p>
            <a:pPr indent="0" lvl="0" marL="457200" marR="0" rtl="0" algn="l">
              <a:lnSpc>
                <a:spcPct val="100000"/>
              </a:lnSpc>
              <a:spcBef>
                <a:spcPts val="0"/>
              </a:spcBef>
              <a:spcAft>
                <a:spcPts val="0"/>
              </a:spcAft>
              <a:buClr>
                <a:schemeClr val="accent1"/>
              </a:buClr>
              <a:buSzPts val="1800"/>
              <a:buFont typeface="Noto Sans Symbols"/>
              <a:buNone/>
            </a:pPr>
            <a:r>
              <a:rPr b="1" i="0" lang="en-IN" sz="2000" u="none" cap="none" strike="noStrike">
                <a:solidFill>
                  <a:srgbClr val="860C4C"/>
                </a:solidFill>
                <a:latin typeface="Cambria Math"/>
                <a:ea typeface="Cambria Math"/>
                <a:cs typeface="Cambria Math"/>
                <a:sym typeface="Cambria Math"/>
              </a:rPr>
              <a:t>1. Real-Time Pose Estimation on Edge Devices</a:t>
            </a:r>
            <a:endParaRPr b="1" i="0" sz="2000" u="none" cap="none" strike="noStrike">
              <a:solidFill>
                <a:srgbClr val="860C4C"/>
              </a:solidFill>
              <a:latin typeface="Cambria Math"/>
              <a:ea typeface="Cambria Math"/>
              <a:cs typeface="Cambria Math"/>
              <a:sym typeface="Cambria Math"/>
            </a:endParaRPr>
          </a:p>
          <a:p>
            <a:pPr indent="0" lvl="0" marL="457200" marR="0" rtl="0" algn="l">
              <a:lnSpc>
                <a:spcPct val="100000"/>
              </a:lnSpc>
              <a:spcBef>
                <a:spcPts val="0"/>
              </a:spcBef>
              <a:spcAft>
                <a:spcPts val="0"/>
              </a:spcAft>
              <a:buClr>
                <a:schemeClr val="accent1"/>
              </a:buClr>
              <a:buSzPts val="1800"/>
              <a:buFont typeface="Noto Sans Symbols"/>
              <a:buNone/>
            </a:pPr>
            <a:r>
              <a:t/>
            </a:r>
            <a:endParaRPr b="1" i="0" sz="2000" u="none" cap="none" strike="noStrike">
              <a:solidFill>
                <a:srgbClr val="860C4C"/>
              </a:solidFill>
              <a:latin typeface="Cambria Math"/>
              <a:ea typeface="Cambria Math"/>
              <a:cs typeface="Cambria Math"/>
              <a:sym typeface="Cambria Math"/>
            </a:endParaRPr>
          </a:p>
          <a:p>
            <a:pPr indent="0" lvl="0" marL="457200" marR="0" rtl="0" algn="l">
              <a:lnSpc>
                <a:spcPct val="100000"/>
              </a:lnSpc>
              <a:spcBef>
                <a:spcPts val="0"/>
              </a:spcBef>
              <a:spcAft>
                <a:spcPts val="0"/>
              </a:spcAft>
              <a:buClr>
                <a:schemeClr val="accent1"/>
              </a:buClr>
              <a:buSzPts val="1800"/>
              <a:buFont typeface="Noto Sans Symbols"/>
              <a:buNone/>
            </a:pPr>
            <a:r>
              <a:rPr b="1" i="0" lang="en-IN" sz="2000" u="none" cap="none" strike="noStrike">
                <a:solidFill>
                  <a:srgbClr val="860C4C"/>
                </a:solidFill>
                <a:latin typeface="Cambria Math"/>
                <a:ea typeface="Cambria Math"/>
                <a:cs typeface="Cambria Math"/>
                <a:sym typeface="Cambria Math"/>
              </a:rPr>
              <a:t>2. Privacy and Security Considerations</a:t>
            </a:r>
            <a:endParaRPr b="1" i="0" sz="2000" u="none" cap="none" strike="noStrike">
              <a:solidFill>
                <a:srgbClr val="860C4C"/>
              </a:solidFill>
              <a:latin typeface="Cambria Math"/>
              <a:ea typeface="Cambria Math"/>
              <a:cs typeface="Cambria Math"/>
              <a:sym typeface="Cambria Math"/>
            </a:endParaRPr>
          </a:p>
          <a:p>
            <a:pPr indent="0" lvl="0" marL="457200" marR="0" rtl="0" algn="l">
              <a:lnSpc>
                <a:spcPct val="100000"/>
              </a:lnSpc>
              <a:spcBef>
                <a:spcPts val="0"/>
              </a:spcBef>
              <a:spcAft>
                <a:spcPts val="0"/>
              </a:spcAft>
              <a:buClr>
                <a:schemeClr val="accent1"/>
              </a:buClr>
              <a:buSzPts val="1800"/>
              <a:buFont typeface="Noto Sans Symbols"/>
              <a:buNone/>
            </a:pPr>
            <a:r>
              <a:t/>
            </a:r>
            <a:endParaRPr b="1" i="0" sz="2000" u="none" cap="none" strike="noStrike">
              <a:solidFill>
                <a:srgbClr val="860C4C"/>
              </a:solidFill>
              <a:latin typeface="Cambria Math"/>
              <a:ea typeface="Cambria Math"/>
              <a:cs typeface="Cambria Math"/>
              <a:sym typeface="Cambria Math"/>
            </a:endParaRPr>
          </a:p>
          <a:p>
            <a:pPr indent="0" lvl="0" marL="457200" marR="0" rtl="0" algn="l">
              <a:lnSpc>
                <a:spcPct val="100000"/>
              </a:lnSpc>
              <a:spcBef>
                <a:spcPts val="0"/>
              </a:spcBef>
              <a:spcAft>
                <a:spcPts val="0"/>
              </a:spcAft>
              <a:buClr>
                <a:schemeClr val="accent1"/>
              </a:buClr>
              <a:buSzPts val="1800"/>
              <a:buFont typeface="Noto Sans Symbols"/>
              <a:buNone/>
            </a:pPr>
            <a:r>
              <a:rPr b="1" i="0" lang="en-IN" sz="2000" u="none" cap="none" strike="noStrike">
                <a:solidFill>
                  <a:srgbClr val="860C4C"/>
                </a:solidFill>
                <a:latin typeface="Cambria Math"/>
                <a:ea typeface="Cambria Math"/>
                <a:cs typeface="Cambria Math"/>
                <a:sym typeface="Cambria Math"/>
              </a:rPr>
              <a:t>3. Real-Time Feedback and Coaching</a:t>
            </a:r>
            <a:endParaRPr b="1" i="0" sz="2000" u="none" cap="none" strike="noStrike">
              <a:solidFill>
                <a:srgbClr val="860C4C"/>
              </a:solidFill>
              <a:latin typeface="Cambria Math"/>
              <a:ea typeface="Cambria Math"/>
              <a:cs typeface="Cambria Math"/>
              <a:sym typeface="Cambria Math"/>
            </a:endParaRPr>
          </a:p>
          <a:p>
            <a:pPr indent="0" lvl="0" marL="457200" marR="0" rtl="0" algn="l">
              <a:lnSpc>
                <a:spcPct val="100000"/>
              </a:lnSpc>
              <a:spcBef>
                <a:spcPts val="0"/>
              </a:spcBef>
              <a:spcAft>
                <a:spcPts val="0"/>
              </a:spcAft>
              <a:buClr>
                <a:schemeClr val="accent1"/>
              </a:buClr>
              <a:buSzPts val="1800"/>
              <a:buFont typeface="Noto Sans Symbols"/>
              <a:buNone/>
            </a:pPr>
            <a:r>
              <a:t/>
            </a:r>
            <a:endParaRPr b="1" i="0" sz="2000" u="none" cap="none" strike="noStrike">
              <a:solidFill>
                <a:srgbClr val="860C4C"/>
              </a:solidFill>
              <a:latin typeface="Cambria Math"/>
              <a:ea typeface="Cambria Math"/>
              <a:cs typeface="Cambria Math"/>
              <a:sym typeface="Cambria Math"/>
            </a:endParaRPr>
          </a:p>
          <a:p>
            <a:pPr indent="0" lvl="0" marL="457200" marR="0" rtl="0" algn="l">
              <a:lnSpc>
                <a:spcPct val="100000"/>
              </a:lnSpc>
              <a:spcBef>
                <a:spcPts val="0"/>
              </a:spcBef>
              <a:spcAft>
                <a:spcPts val="0"/>
              </a:spcAft>
              <a:buClr>
                <a:schemeClr val="accent1"/>
              </a:buClr>
              <a:buSzPts val="1800"/>
              <a:buFont typeface="Noto Sans Symbols"/>
              <a:buNone/>
            </a:pPr>
            <a:r>
              <a:rPr b="1" i="0" lang="en-IN" sz="2000" u="none" cap="none" strike="noStrike">
                <a:solidFill>
                  <a:srgbClr val="860C4C"/>
                </a:solidFill>
                <a:latin typeface="Cambria Math"/>
                <a:ea typeface="Cambria Math"/>
                <a:cs typeface="Cambria Math"/>
                <a:sym typeface="Cambria Math"/>
              </a:rPr>
              <a:t>4. Collaborative Pose Estimation</a:t>
            </a:r>
            <a:endParaRPr b="0" i="0" sz="1350" u="none" cap="none" strike="noStrike">
              <a:solidFill>
                <a:srgbClr val="3F3F3F"/>
              </a:solidFill>
              <a:latin typeface="Century Gothic"/>
              <a:ea typeface="Century Gothic"/>
              <a:cs typeface="Century Gothic"/>
              <a:sym typeface="Century Gothic"/>
            </a:endParaRPr>
          </a:p>
          <a:p>
            <a:pPr indent="-342900" lvl="0" marL="457200" marR="0" rtl="0" algn="l">
              <a:lnSpc>
                <a:spcPct val="100000"/>
              </a:lnSpc>
              <a:spcBef>
                <a:spcPts val="0"/>
              </a:spcBef>
              <a:spcAft>
                <a:spcPts val="0"/>
              </a:spcAft>
              <a:buClr>
                <a:srgbClr val="860C4C"/>
              </a:buClr>
              <a:buSzPts val="1946"/>
              <a:buFont typeface="Century Gothic"/>
              <a:buNone/>
            </a:pPr>
            <a:r>
              <a:t/>
            </a:r>
            <a:endParaRPr b="0" i="0" sz="1200" u="none" cap="none" strike="noStrike">
              <a:solidFill>
                <a:schemeClr val="dk1"/>
              </a:solidFill>
              <a:latin typeface="Cambria Math"/>
              <a:ea typeface="Cambria Math"/>
              <a:cs typeface="Cambria Math"/>
              <a:sym typeface="Cambria Math"/>
            </a:endParaRPr>
          </a:p>
          <a:p>
            <a:pPr indent="0" lvl="0" marL="457200" marR="0" rtl="0" algn="l">
              <a:lnSpc>
                <a:spcPct val="100000"/>
              </a:lnSpc>
              <a:spcBef>
                <a:spcPts val="0"/>
              </a:spcBef>
              <a:spcAft>
                <a:spcPts val="0"/>
              </a:spcAft>
              <a:buClr>
                <a:schemeClr val="accent1"/>
              </a:buClr>
              <a:buSzPts val="1800"/>
              <a:buFont typeface="Noto Sans Symbols"/>
              <a:buNone/>
            </a:pPr>
            <a:r>
              <a:rPr b="1" i="0" lang="en-IN" sz="2000" u="none" cap="none" strike="noStrike">
                <a:solidFill>
                  <a:srgbClr val="860C4C"/>
                </a:solidFill>
                <a:latin typeface="Cambria Math"/>
                <a:ea typeface="Cambria Math"/>
                <a:cs typeface="Cambria Math"/>
                <a:sym typeface="Cambria Math"/>
              </a:rPr>
              <a:t>5. Self-Supervised Learning</a:t>
            </a:r>
            <a:endParaRPr b="1" i="0" sz="2000" u="none" cap="none" strike="noStrike">
              <a:solidFill>
                <a:srgbClr val="860C4C"/>
              </a:solidFill>
              <a:latin typeface="Cambria Math"/>
              <a:ea typeface="Cambria Math"/>
              <a:cs typeface="Cambria Math"/>
              <a:sym typeface="Cambria Math"/>
            </a:endParaRPr>
          </a:p>
          <a:p>
            <a:pPr indent="0" lvl="0" marL="457200" marR="0" rtl="0" algn="l">
              <a:lnSpc>
                <a:spcPct val="100000"/>
              </a:lnSpc>
              <a:spcBef>
                <a:spcPts val="0"/>
              </a:spcBef>
              <a:spcAft>
                <a:spcPts val="0"/>
              </a:spcAft>
              <a:buClr>
                <a:schemeClr val="accent1"/>
              </a:buClr>
              <a:buSzPts val="1800"/>
              <a:buFont typeface="Noto Sans Symbols"/>
              <a:buNone/>
            </a:pPr>
            <a:r>
              <a:t/>
            </a:r>
            <a:endParaRPr b="1" i="0" sz="2000" u="none" cap="none" strike="noStrike">
              <a:solidFill>
                <a:srgbClr val="860C4C"/>
              </a:solidFill>
              <a:latin typeface="Cambria Math"/>
              <a:ea typeface="Cambria Math"/>
              <a:cs typeface="Cambria Math"/>
              <a:sym typeface="Cambria Math"/>
            </a:endParaRPr>
          </a:p>
          <a:p>
            <a:pPr indent="0" lvl="0" marL="457200" marR="0" rtl="0" algn="l">
              <a:lnSpc>
                <a:spcPct val="100000"/>
              </a:lnSpc>
              <a:spcBef>
                <a:spcPts val="0"/>
              </a:spcBef>
              <a:spcAft>
                <a:spcPts val="0"/>
              </a:spcAft>
              <a:buClr>
                <a:schemeClr val="accent1"/>
              </a:buClr>
              <a:buSzPts val="1800"/>
              <a:buFont typeface="Noto Sans Symbols"/>
              <a:buNone/>
            </a:pPr>
            <a:r>
              <a:rPr b="1" i="0" lang="en-IN" sz="2000" u="none" cap="none" strike="noStrike">
                <a:solidFill>
                  <a:srgbClr val="860C4C"/>
                </a:solidFill>
                <a:latin typeface="Cambria Math"/>
                <a:ea typeface="Cambria Math"/>
                <a:cs typeface="Cambria Math"/>
                <a:sym typeface="Cambria Math"/>
              </a:rPr>
              <a:t>6. Virtual Try-On and Fashion</a:t>
            </a:r>
            <a:endParaRPr b="1" i="0" sz="2000" u="none" cap="none" strike="noStrike">
              <a:solidFill>
                <a:srgbClr val="860C4C"/>
              </a:solidFill>
              <a:latin typeface="Cambria Math"/>
              <a:ea typeface="Cambria Math"/>
              <a:cs typeface="Cambria Math"/>
              <a:sym typeface="Cambria Math"/>
            </a:endParaRPr>
          </a:p>
          <a:p>
            <a:pPr indent="0" lvl="0" marL="457200" marR="0" rtl="0" algn="l">
              <a:lnSpc>
                <a:spcPct val="100000"/>
              </a:lnSpc>
              <a:spcBef>
                <a:spcPts val="0"/>
              </a:spcBef>
              <a:spcAft>
                <a:spcPts val="0"/>
              </a:spcAft>
              <a:buClr>
                <a:schemeClr val="accent1"/>
              </a:buClr>
              <a:buSzPts val="1800"/>
              <a:buFont typeface="Noto Sans Symbols"/>
              <a:buNone/>
            </a:pPr>
            <a:r>
              <a:t/>
            </a:r>
            <a:endParaRPr b="1" i="0" sz="2000" u="none" cap="none" strike="noStrike">
              <a:solidFill>
                <a:srgbClr val="860C4C"/>
              </a:solidFill>
              <a:latin typeface="Cambria Math"/>
              <a:ea typeface="Cambria Math"/>
              <a:cs typeface="Cambria Math"/>
              <a:sym typeface="Cambria Math"/>
            </a:endParaRPr>
          </a:p>
          <a:p>
            <a:pPr indent="0" lvl="0" marL="457200" marR="0" rtl="0" algn="l">
              <a:lnSpc>
                <a:spcPct val="100000"/>
              </a:lnSpc>
              <a:spcBef>
                <a:spcPts val="0"/>
              </a:spcBef>
              <a:spcAft>
                <a:spcPts val="0"/>
              </a:spcAft>
              <a:buClr>
                <a:schemeClr val="accent1"/>
              </a:buClr>
              <a:buSzPts val="1800"/>
              <a:buFont typeface="Noto Sans Symbols"/>
              <a:buNone/>
            </a:pPr>
            <a:r>
              <a:rPr b="1" i="0" lang="en-IN" sz="2000" u="none" cap="none" strike="noStrike">
                <a:solidFill>
                  <a:srgbClr val="860C4C"/>
                </a:solidFill>
                <a:latin typeface="Cambria Math"/>
                <a:ea typeface="Cambria Math"/>
                <a:cs typeface="Cambria Math"/>
                <a:sym typeface="Cambria Math"/>
              </a:rPr>
              <a:t>7. 3D Pose Estimation</a:t>
            </a:r>
            <a:endParaRPr b="0" i="0" sz="1350" u="none" cap="none" strike="noStrike">
              <a:solidFill>
                <a:srgbClr val="3F3F3F"/>
              </a:solidFill>
              <a:latin typeface="Century Gothic"/>
              <a:ea typeface="Century Gothic"/>
              <a:cs typeface="Century Gothic"/>
              <a:sym typeface="Century Gothic"/>
            </a:endParaRPr>
          </a:p>
        </p:txBody>
      </p:sp>
    </p:spTree>
  </p:cSld>
  <p:clrMapOvr>
    <a:masterClrMapping/>
  </p:clrMapOvr>
  <mc:AlternateContent>
    <mc:Choice Requires="p14">
      <p:transition spd="slow" p14:dur="1600">
        <p:fade thruBlk="1"/>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3" name="Shape 413"/>
        <p:cNvGrpSpPr/>
        <p:nvPr/>
      </p:nvGrpSpPr>
      <p:grpSpPr>
        <a:xfrm>
          <a:off x="0" y="0"/>
          <a:ext cx="0" cy="0"/>
          <a:chOff x="0" y="0"/>
          <a:chExt cx="0" cy="0"/>
        </a:xfrm>
      </p:grpSpPr>
      <p:sp>
        <p:nvSpPr>
          <p:cNvPr id="414" name="Google Shape;414;p37"/>
          <p:cNvSpPr txBox="1"/>
          <p:nvPr>
            <p:ph type="title"/>
          </p:nvPr>
        </p:nvSpPr>
        <p:spPr>
          <a:xfrm>
            <a:off x="2989771" y="443603"/>
            <a:ext cx="3164453" cy="672652"/>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lt2"/>
              </a:buClr>
              <a:buSzPts val="3000"/>
              <a:buFont typeface="Arial"/>
              <a:buNone/>
            </a:pPr>
            <a:r>
              <a:rPr lang="en-IN" sz="3200" u="sng">
                <a:latin typeface="Arial"/>
                <a:ea typeface="Arial"/>
                <a:cs typeface="Arial"/>
                <a:sym typeface="Arial"/>
              </a:rPr>
              <a:t>CONCLUSION</a:t>
            </a:r>
            <a:endParaRPr>
              <a:latin typeface="Arial"/>
              <a:ea typeface="Arial"/>
              <a:cs typeface="Arial"/>
              <a:sym typeface="Arial"/>
            </a:endParaRPr>
          </a:p>
        </p:txBody>
      </p:sp>
      <p:sp>
        <p:nvSpPr>
          <p:cNvPr id="415" name="Google Shape;415;p37"/>
          <p:cNvSpPr txBox="1"/>
          <p:nvPr>
            <p:ph idx="1" type="body"/>
          </p:nvPr>
        </p:nvSpPr>
        <p:spPr>
          <a:xfrm>
            <a:off x="667710" y="1297639"/>
            <a:ext cx="7808577" cy="3509683"/>
          </a:xfrm>
          <a:prstGeom prst="rect">
            <a:avLst/>
          </a:prstGeom>
          <a:gradFill>
            <a:gsLst>
              <a:gs pos="0">
                <a:srgbClr val="F9F7FE"/>
              </a:gs>
              <a:gs pos="100000">
                <a:srgbClr val="BDA0F6"/>
              </a:gs>
            </a:gsLst>
            <a:lin ang="5400000" scaled="0"/>
          </a:gradFill>
          <a:ln cap="rnd" cmpd="sng" w="9525">
            <a:solidFill>
              <a:schemeClr val="accent5"/>
            </a:solidFill>
            <a:prstDash val="solid"/>
            <a:round/>
            <a:headEnd len="sm" w="sm" type="none"/>
            <a:tailEnd len="sm" w="sm" type="none"/>
          </a:ln>
        </p:spPr>
        <p:txBody>
          <a:bodyPr anchorCtr="0" anchor="t" bIns="91425" lIns="91425" spcFirstLastPara="1" rIns="91425" wrap="square" tIns="91425">
            <a:normAutofit fontScale="92500" lnSpcReduction="20000"/>
          </a:bodyPr>
          <a:lstStyle/>
          <a:p>
            <a:pPr indent="-228600" lvl="0" marL="342900" rtl="0" algn="just">
              <a:lnSpc>
                <a:spcPct val="110000"/>
              </a:lnSpc>
              <a:spcBef>
                <a:spcPts val="0"/>
              </a:spcBef>
              <a:spcAft>
                <a:spcPts val="0"/>
              </a:spcAft>
              <a:buSzPct val="389189"/>
              <a:buFont typeface="Noto Sans Symbols"/>
              <a:buNone/>
            </a:pPr>
            <a:r>
              <a:t/>
            </a:r>
            <a:endParaRPr sz="500">
              <a:solidFill>
                <a:schemeClr val="dk1"/>
              </a:solidFill>
              <a:latin typeface="Cambria Math"/>
              <a:ea typeface="Cambria Math"/>
              <a:cs typeface="Cambria Math"/>
              <a:sym typeface="Cambria Math"/>
            </a:endParaRPr>
          </a:p>
          <a:p>
            <a:pPr indent="-342900" lvl="0" marL="342900" rtl="0" algn="just">
              <a:lnSpc>
                <a:spcPct val="110000"/>
              </a:lnSpc>
              <a:spcBef>
                <a:spcPts val="1200"/>
              </a:spcBef>
              <a:spcAft>
                <a:spcPts val="0"/>
              </a:spcAft>
              <a:buSzPct val="88452"/>
              <a:buFont typeface="Noto Sans Symbols"/>
              <a:buChar char="✔"/>
            </a:pPr>
            <a:r>
              <a:rPr lang="en-IN" sz="2200">
                <a:solidFill>
                  <a:schemeClr val="dk1"/>
                </a:solidFill>
                <a:latin typeface="Cambria Math"/>
                <a:ea typeface="Cambria Math"/>
                <a:cs typeface="Cambria Math"/>
                <a:sym typeface="Cambria Math"/>
              </a:rPr>
              <a:t>The aim is to deliver the basic use cases of the Pose Net model for real-time human pose estimation using a webcam feed as the data. Now, the challenge is to create an advanced webcam filter that has the detection functionalities like the Snapchat camera.</a:t>
            </a:r>
            <a:endParaRPr/>
          </a:p>
          <a:p>
            <a:pPr indent="-228600" lvl="0" marL="342900" rtl="0" algn="just">
              <a:lnSpc>
                <a:spcPct val="110000"/>
              </a:lnSpc>
              <a:spcBef>
                <a:spcPts val="1200"/>
              </a:spcBef>
              <a:spcAft>
                <a:spcPts val="0"/>
              </a:spcAft>
              <a:buSzPts val="1800"/>
              <a:buFont typeface="Noto Sans Symbols"/>
              <a:buNone/>
            </a:pPr>
            <a:r>
              <a:t/>
            </a:r>
            <a:endParaRPr sz="100">
              <a:solidFill>
                <a:schemeClr val="dk1"/>
              </a:solidFill>
              <a:latin typeface="Cambria Math"/>
              <a:ea typeface="Cambria Math"/>
              <a:cs typeface="Cambria Math"/>
              <a:sym typeface="Cambria Math"/>
            </a:endParaRPr>
          </a:p>
          <a:p>
            <a:pPr indent="-342900" lvl="0" marL="342900" rtl="0" algn="just">
              <a:lnSpc>
                <a:spcPct val="110000"/>
              </a:lnSpc>
              <a:spcBef>
                <a:spcPts val="1200"/>
              </a:spcBef>
              <a:spcAft>
                <a:spcPts val="1200"/>
              </a:spcAft>
              <a:buSzPct val="88452"/>
              <a:buFont typeface="Noto Sans Symbols"/>
              <a:buChar char="✔"/>
            </a:pPr>
            <a:r>
              <a:rPr lang="en-IN" sz="2200">
                <a:solidFill>
                  <a:schemeClr val="dk1"/>
                </a:solidFill>
                <a:latin typeface="Cambria Math"/>
                <a:ea typeface="Cambria Math"/>
                <a:cs typeface="Cambria Math"/>
                <a:sym typeface="Cambria Math"/>
              </a:rPr>
              <a:t>Real-time human pose estimation is a developing field that uses computer vision algorithms and machine learning models to estimate the position and orientation of a person's joints in real-time. It has applications in various fields, including virtual reality, gaming, sports analytics, and health monitoring.</a:t>
            </a:r>
            <a:endParaRPr sz="2200">
              <a:solidFill>
                <a:schemeClr val="dk1"/>
              </a:solidFill>
              <a:latin typeface="Cambria Math"/>
              <a:ea typeface="Cambria Math"/>
              <a:cs typeface="Cambria Math"/>
              <a:sym typeface="Cambria Math"/>
            </a:endParaRPr>
          </a:p>
        </p:txBody>
      </p:sp>
      <p:sp>
        <p:nvSpPr>
          <p:cNvPr id="416" name="Google Shape;416;p37"/>
          <p:cNvSpPr txBox="1"/>
          <p:nvPr>
            <p:ph idx="12" type="sldNum"/>
          </p:nvPr>
        </p:nvSpPr>
        <p:spPr>
          <a:xfrm>
            <a:off x="8275346" y="0"/>
            <a:ext cx="559412" cy="779929"/>
          </a:xfrm>
          <a:prstGeom prst="rect">
            <a:avLst/>
          </a:prstGeom>
          <a:noFill/>
          <a:ln>
            <a:noFill/>
          </a:ln>
        </p:spPr>
        <p:txBody>
          <a:bodyPr anchorCtr="0" anchor="b" bIns="45700" lIns="91425" spcFirstLastPara="1" rIns="91425" wrap="square" tIns="45700">
            <a:normAutofit fontScale="92500"/>
          </a:bodyPr>
          <a:lstStyle/>
          <a:p>
            <a:pPr indent="0" lvl="0" marL="0" rtl="0" algn="ctr">
              <a:lnSpc>
                <a:spcPct val="90000"/>
              </a:lnSpc>
              <a:spcBef>
                <a:spcPts val="0"/>
              </a:spcBef>
              <a:spcAft>
                <a:spcPts val="600"/>
              </a:spcAft>
              <a:buClr>
                <a:srgbClr val="FFFFFF"/>
              </a:buClr>
              <a:buSzPct val="1000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81000"/>
          </a:blip>
          <a:stretch>
            <a:fillRect/>
          </a:stretch>
        </a:blipFill>
      </p:bgPr>
    </p:bg>
    <p:spTree>
      <p:nvGrpSpPr>
        <p:cNvPr id="420" name="Shape 420"/>
        <p:cNvGrpSpPr/>
        <p:nvPr/>
      </p:nvGrpSpPr>
      <p:grpSpPr>
        <a:xfrm>
          <a:off x="0" y="0"/>
          <a:ext cx="0" cy="0"/>
          <a:chOff x="0" y="0"/>
          <a:chExt cx="0" cy="0"/>
        </a:xfrm>
      </p:grpSpPr>
      <p:sp>
        <p:nvSpPr>
          <p:cNvPr id="421" name="Google Shape;421;p38"/>
          <p:cNvSpPr txBox="1"/>
          <p:nvPr/>
        </p:nvSpPr>
        <p:spPr>
          <a:xfrm>
            <a:off x="2854068" y="596900"/>
            <a:ext cx="356648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200" u="sng">
                <a:solidFill>
                  <a:schemeClr val="lt1"/>
                </a:solidFill>
                <a:latin typeface="Arial"/>
                <a:ea typeface="Arial"/>
                <a:cs typeface="Arial"/>
                <a:sym typeface="Arial"/>
              </a:rPr>
              <a:t>RELATED LINKS</a:t>
            </a:r>
            <a:endParaRPr sz="4800" u="sng">
              <a:solidFill>
                <a:schemeClr val="lt1"/>
              </a:solidFill>
              <a:latin typeface="Arial"/>
              <a:ea typeface="Arial"/>
              <a:cs typeface="Arial"/>
              <a:sym typeface="Arial"/>
            </a:endParaRPr>
          </a:p>
        </p:txBody>
      </p:sp>
      <p:sp>
        <p:nvSpPr>
          <p:cNvPr id="422" name="Google Shape;422;p38"/>
          <p:cNvSpPr txBox="1"/>
          <p:nvPr/>
        </p:nvSpPr>
        <p:spPr>
          <a:xfrm>
            <a:off x="561415" y="1387100"/>
            <a:ext cx="8021169" cy="3323987"/>
          </a:xfrm>
          <a:prstGeom prst="rect">
            <a:avLst/>
          </a:prstGeom>
          <a:gradFill>
            <a:gsLst>
              <a:gs pos="0">
                <a:srgbClr val="D9FFEA"/>
              </a:gs>
              <a:gs pos="36000">
                <a:srgbClr val="F9DED7"/>
              </a:gs>
              <a:gs pos="64000">
                <a:srgbClr val="D9FFEA"/>
              </a:gs>
              <a:gs pos="100000">
                <a:srgbClr val="F9D7E1"/>
              </a:gs>
            </a:gsLst>
            <a:lin ang="5400000" scaled="0"/>
          </a:gra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000"/>
              <a:buFont typeface="Century Gothic"/>
              <a:buAutoNum type="arabicPeriod"/>
            </a:pPr>
            <a:r>
              <a:rPr b="1" lang="en-IN" sz="2000">
                <a:solidFill>
                  <a:schemeClr val="dk1"/>
                </a:solidFill>
                <a:latin typeface="Cambria Math"/>
                <a:ea typeface="Cambria Math"/>
                <a:cs typeface="Cambria Math"/>
                <a:sym typeface="Cambria Math"/>
              </a:rPr>
              <a:t>Figma Design</a:t>
            </a:r>
            <a:endParaRPr/>
          </a:p>
          <a:p>
            <a:pPr indent="0" lvl="1" marL="457200" marR="0" rtl="0" algn="l">
              <a:spcBef>
                <a:spcPts val="0"/>
              </a:spcBef>
              <a:spcAft>
                <a:spcPts val="0"/>
              </a:spcAft>
              <a:buNone/>
            </a:pPr>
            <a:r>
              <a:rPr b="0" i="0" lang="en-IN" sz="2000" u="sng" cap="none" strike="noStrike">
                <a:solidFill>
                  <a:schemeClr val="hlink"/>
                </a:solidFill>
                <a:latin typeface="Cambria Math"/>
                <a:ea typeface="Cambria Math"/>
                <a:cs typeface="Cambria Math"/>
                <a:sym typeface="Cambria Math"/>
                <a:hlinkClick r:id="rId4"/>
              </a:rPr>
              <a:t>https://www.figma.com/proto/IwBTcGW9T4qGUhQMAbepp8/Human-Pose-Estimation?node-id=210%3A67&amp;scaling=contain&amp;page-id=0%3A1</a:t>
            </a:r>
            <a:endParaRPr b="0" i="0" sz="2000" u="none" cap="none" strike="noStrike">
              <a:solidFill>
                <a:srgbClr val="FF0000"/>
              </a:solidFill>
              <a:latin typeface="Cambria Math"/>
              <a:ea typeface="Cambria Math"/>
              <a:cs typeface="Cambria Math"/>
              <a:sym typeface="Cambria Math"/>
            </a:endParaRPr>
          </a:p>
          <a:p>
            <a:pPr indent="0" lvl="1" marL="457200" marR="0" rtl="0" algn="l">
              <a:spcBef>
                <a:spcPts val="0"/>
              </a:spcBef>
              <a:spcAft>
                <a:spcPts val="0"/>
              </a:spcAft>
              <a:buNone/>
            </a:pPr>
            <a:r>
              <a:t/>
            </a:r>
            <a:endParaRPr b="0" i="0" sz="2000" u="none" cap="none" strike="noStrike">
              <a:solidFill>
                <a:srgbClr val="002060"/>
              </a:solidFill>
              <a:latin typeface="Cambria Math"/>
              <a:ea typeface="Cambria Math"/>
              <a:cs typeface="Cambria Math"/>
              <a:sym typeface="Cambria Math"/>
            </a:endParaRPr>
          </a:p>
          <a:p>
            <a:pPr indent="-342900" lvl="0" marL="342900" marR="0" rtl="0" algn="l">
              <a:spcBef>
                <a:spcPts val="0"/>
              </a:spcBef>
              <a:spcAft>
                <a:spcPts val="0"/>
              </a:spcAft>
              <a:buClr>
                <a:schemeClr val="dk1"/>
              </a:buClr>
              <a:buSzPts val="2000"/>
              <a:buFont typeface="Century Gothic"/>
              <a:buAutoNum type="arabicPeriod"/>
            </a:pPr>
            <a:r>
              <a:rPr b="1" lang="en-IN" sz="2000">
                <a:solidFill>
                  <a:schemeClr val="dk1"/>
                </a:solidFill>
                <a:latin typeface="Cambria Math"/>
                <a:ea typeface="Cambria Math"/>
                <a:cs typeface="Cambria Math"/>
                <a:sym typeface="Cambria Math"/>
              </a:rPr>
              <a:t>Source Code Is Pushed To GitHub </a:t>
            </a:r>
            <a:r>
              <a:rPr lang="en-IN" sz="2000" u="sng">
                <a:solidFill>
                  <a:schemeClr val="hlink"/>
                </a:solidFill>
                <a:latin typeface="Cambria Math"/>
                <a:ea typeface="Cambria Math"/>
                <a:cs typeface="Cambria Math"/>
                <a:sym typeface="Cambria Math"/>
                <a:hlinkClick r:id="rId5"/>
              </a:rPr>
              <a:t>https://github.com/sahemant12/HumanBody-Pose-Estimation</a:t>
            </a:r>
            <a:endParaRPr sz="2000">
              <a:solidFill>
                <a:srgbClr val="FF0000"/>
              </a:solidFill>
              <a:latin typeface="Cambria Math"/>
              <a:ea typeface="Cambria Math"/>
              <a:cs typeface="Cambria Math"/>
              <a:sym typeface="Cambria Math"/>
            </a:endParaRPr>
          </a:p>
          <a:p>
            <a:pPr indent="-215900" lvl="0" marL="342900" marR="0" rtl="0" algn="l">
              <a:spcBef>
                <a:spcPts val="0"/>
              </a:spcBef>
              <a:spcAft>
                <a:spcPts val="0"/>
              </a:spcAft>
              <a:buClr>
                <a:schemeClr val="dk1"/>
              </a:buClr>
              <a:buSzPts val="2000"/>
              <a:buFont typeface="Century Gothic"/>
              <a:buNone/>
            </a:pPr>
            <a:r>
              <a:t/>
            </a:r>
            <a:endParaRPr sz="2000">
              <a:solidFill>
                <a:srgbClr val="FF0000"/>
              </a:solidFill>
              <a:latin typeface="Cambria Math"/>
              <a:ea typeface="Cambria Math"/>
              <a:cs typeface="Cambria Math"/>
              <a:sym typeface="Cambria Math"/>
            </a:endParaRPr>
          </a:p>
          <a:p>
            <a:pPr indent="-342900" lvl="0" marL="342900" marR="0" rtl="0" algn="l">
              <a:spcBef>
                <a:spcPts val="0"/>
              </a:spcBef>
              <a:spcAft>
                <a:spcPts val="0"/>
              </a:spcAft>
              <a:buClr>
                <a:schemeClr val="dk1"/>
              </a:buClr>
              <a:buSzPts val="2000"/>
              <a:buFont typeface="Century Gothic"/>
              <a:buAutoNum type="arabicPeriod"/>
            </a:pPr>
            <a:r>
              <a:rPr b="1" lang="en-IN" sz="2000">
                <a:solidFill>
                  <a:schemeClr val="dk1"/>
                </a:solidFill>
                <a:latin typeface="Cambria Math"/>
                <a:ea typeface="Cambria Math"/>
                <a:cs typeface="Cambria Math"/>
                <a:sym typeface="Cambria Math"/>
              </a:rPr>
              <a:t>Our Pose Estimation Website</a:t>
            </a:r>
            <a:endParaRPr b="1" sz="2000">
              <a:solidFill>
                <a:srgbClr val="FF0000"/>
              </a:solidFill>
              <a:latin typeface="Cambria Math"/>
              <a:ea typeface="Cambria Math"/>
              <a:cs typeface="Cambria Math"/>
              <a:sym typeface="Cambria Math"/>
            </a:endParaRPr>
          </a:p>
          <a:p>
            <a:pPr indent="0" lvl="0" marL="0" marR="0" rtl="0" algn="l">
              <a:spcBef>
                <a:spcPts val="0"/>
              </a:spcBef>
              <a:spcAft>
                <a:spcPts val="0"/>
              </a:spcAft>
              <a:buNone/>
            </a:pPr>
            <a:r>
              <a:rPr b="1" lang="en-IN" sz="2000">
                <a:solidFill>
                  <a:srgbClr val="FF0000"/>
                </a:solidFill>
                <a:latin typeface="Cambria Math"/>
                <a:ea typeface="Cambria Math"/>
                <a:cs typeface="Cambria Math"/>
                <a:sym typeface="Cambria Math"/>
              </a:rPr>
              <a:t>      </a:t>
            </a:r>
            <a:r>
              <a:rPr lang="en-IN" sz="2000" u="sng">
                <a:solidFill>
                  <a:schemeClr val="hlink"/>
                </a:solidFill>
                <a:latin typeface="Cambria Math"/>
                <a:ea typeface="Cambria Math"/>
                <a:cs typeface="Cambria Math"/>
                <a:sym typeface="Cambria Math"/>
                <a:hlinkClick r:id="rId6"/>
              </a:rPr>
              <a:t>https://humanbody-pose-estimation.netlify.app/</a:t>
            </a:r>
            <a:endParaRPr sz="2000">
              <a:solidFill>
                <a:srgbClr val="FF0000"/>
              </a:solidFill>
              <a:latin typeface="Cambria Math"/>
              <a:ea typeface="Cambria Math"/>
              <a:cs typeface="Cambria Math"/>
              <a:sym typeface="Cambria Math"/>
            </a:endParaRPr>
          </a:p>
        </p:txBody>
      </p:sp>
      <p:sp>
        <p:nvSpPr>
          <p:cNvPr id="423" name="Google Shape;423;p38"/>
          <p:cNvSpPr txBox="1"/>
          <p:nvPr/>
        </p:nvSpPr>
        <p:spPr>
          <a:xfrm>
            <a:off x="8275346" y="0"/>
            <a:ext cx="559412" cy="779929"/>
          </a:xfrm>
          <a:prstGeom prst="rect">
            <a:avLst/>
          </a:prstGeom>
          <a:noFill/>
          <a:ln>
            <a:noFill/>
          </a:ln>
        </p:spPr>
        <p:txBody>
          <a:bodyPr anchorCtr="0" anchor="b" bIns="45700" lIns="91425" spcFirstLastPara="1" rIns="91425" wrap="square" tIns="45700">
            <a:normAutofit fontScale="92500"/>
          </a:bodyPr>
          <a:lstStyle/>
          <a:p>
            <a:pPr indent="0" lvl="0" marL="0" marR="0" rtl="0" algn="ctr">
              <a:lnSpc>
                <a:spcPct val="90000"/>
              </a:lnSpc>
              <a:spcBef>
                <a:spcPts val="0"/>
              </a:spcBef>
              <a:spcAft>
                <a:spcPts val="600"/>
              </a:spcAft>
              <a:buClr>
                <a:srgbClr val="FFFFFF"/>
              </a:buClr>
              <a:buSzPct val="1000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1"/>
          <p:cNvSpPr txBox="1"/>
          <p:nvPr>
            <p:ph idx="12" type="sldNum"/>
          </p:nvPr>
        </p:nvSpPr>
        <p:spPr>
          <a:xfrm>
            <a:off x="8423223" y="0"/>
            <a:ext cx="424542" cy="77992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600"/>
              </a:spcAft>
              <a:buClr>
                <a:srgbClr val="FFFFFF"/>
              </a:buClr>
              <a:buSzPts val="28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grpSp>
        <p:nvGrpSpPr>
          <p:cNvPr id="262" name="Google Shape;262;p21"/>
          <p:cNvGrpSpPr/>
          <p:nvPr/>
        </p:nvGrpSpPr>
        <p:grpSpPr>
          <a:xfrm>
            <a:off x="923405" y="253990"/>
            <a:ext cx="7290137" cy="575639"/>
            <a:chOff x="0" y="59457"/>
            <a:chExt cx="7219037" cy="575639"/>
          </a:xfrm>
        </p:grpSpPr>
        <p:sp>
          <p:nvSpPr>
            <p:cNvPr id="263" name="Google Shape;263;p21"/>
            <p:cNvSpPr/>
            <p:nvPr/>
          </p:nvSpPr>
          <p:spPr>
            <a:xfrm>
              <a:off x="0" y="59457"/>
              <a:ext cx="7219037" cy="575639"/>
            </a:xfrm>
            <a:prstGeom prst="roundRect">
              <a:avLst>
                <a:gd fmla="val 16667" name="adj"/>
              </a:avLst>
            </a:prstGeom>
            <a:solidFill>
              <a:srgbClr val="3C3584"/>
            </a:solidFill>
            <a:ln cap="flat" cmpd="sng" w="9525">
              <a:solidFill>
                <a:srgbClr val="3C3584"/>
              </a:solidFill>
              <a:prstDash val="dot"/>
              <a:round/>
              <a:headEnd len="sm" w="sm" type="none"/>
              <a:tailEnd len="sm" w="sm" type="none"/>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txBox="1"/>
            <p:nvPr/>
          </p:nvSpPr>
          <p:spPr>
            <a:xfrm>
              <a:off x="443686" y="87556"/>
              <a:ext cx="6331656" cy="519439"/>
            </a:xfrm>
            <a:prstGeom prst="rect">
              <a:avLst/>
            </a:prstGeom>
            <a:solidFill>
              <a:srgbClr val="3C3584"/>
            </a:solidFill>
            <a:ln cap="flat" cmpd="sng" w="9525">
              <a:solidFill>
                <a:srgbClr val="3C3584"/>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0" i="0" lang="en-IN" sz="2800" u="none" cap="none" strike="noStrike">
                  <a:solidFill>
                    <a:schemeClr val="lt1"/>
                  </a:solidFill>
                  <a:latin typeface="Arial"/>
                  <a:ea typeface="Arial"/>
                  <a:cs typeface="Arial"/>
                  <a:sym typeface="Arial"/>
                </a:rPr>
                <a:t>MAJOR PROJECT PRESENTATION</a:t>
              </a:r>
              <a:endParaRPr b="0" i="0" sz="2800" u="none" cap="none" strike="noStrike">
                <a:solidFill>
                  <a:schemeClr val="lt1"/>
                </a:solidFill>
                <a:latin typeface="Arial"/>
                <a:ea typeface="Arial"/>
                <a:cs typeface="Arial"/>
                <a:sym typeface="Arial"/>
              </a:endParaRPr>
            </a:p>
          </p:txBody>
        </p:sp>
      </p:grpSp>
      <p:grpSp>
        <p:nvGrpSpPr>
          <p:cNvPr id="265" name="Google Shape;265;p21"/>
          <p:cNvGrpSpPr/>
          <p:nvPr/>
        </p:nvGrpSpPr>
        <p:grpSpPr>
          <a:xfrm>
            <a:off x="1187731" y="1288455"/>
            <a:ext cx="6761486" cy="575639"/>
            <a:chOff x="0" y="1997451"/>
            <a:chExt cx="7219037" cy="575639"/>
          </a:xfrm>
        </p:grpSpPr>
        <p:sp>
          <p:nvSpPr>
            <p:cNvPr id="266" name="Google Shape;266;p21"/>
            <p:cNvSpPr/>
            <p:nvPr/>
          </p:nvSpPr>
          <p:spPr>
            <a:xfrm>
              <a:off x="0" y="1997451"/>
              <a:ext cx="7219037" cy="575639"/>
            </a:xfrm>
            <a:prstGeom prst="roundRect">
              <a:avLst>
                <a:gd fmla="val 16667" name="adj"/>
              </a:avLst>
            </a:prstGeom>
            <a:solidFill>
              <a:srgbClr val="35316A"/>
            </a:solidFill>
            <a:ln cap="flat" cmpd="sng" w="9525">
              <a:solidFill>
                <a:srgbClr val="35316A"/>
              </a:solidFill>
              <a:prstDash val="solid"/>
              <a:round/>
              <a:headEnd len="sm" w="sm" type="none"/>
              <a:tailEnd len="sm" w="sm" type="none"/>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txBox="1"/>
            <p:nvPr/>
          </p:nvSpPr>
          <p:spPr>
            <a:xfrm>
              <a:off x="28100" y="2025551"/>
              <a:ext cx="7162837" cy="519439"/>
            </a:xfrm>
            <a:prstGeom prst="rect">
              <a:avLst/>
            </a:prstGeom>
            <a:solidFill>
              <a:srgbClr val="35316A"/>
            </a:solidFill>
            <a:ln cap="flat" cmpd="sng" w="9525">
              <a:solidFill>
                <a:srgbClr val="3531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1" i="0" lang="en-IN" sz="2400" u="none" cap="none" strike="noStrike">
                  <a:solidFill>
                    <a:srgbClr val="FFFFFF"/>
                  </a:solidFill>
                  <a:latin typeface="Cambria Math"/>
                  <a:ea typeface="Cambria Math"/>
                  <a:cs typeface="Cambria Math"/>
                  <a:sym typeface="Cambria Math"/>
                </a:rPr>
                <a:t>Project Name: Real Time Human Pose Estimation</a:t>
              </a:r>
              <a:endParaRPr b="1" i="0" sz="2400" u="none" cap="none" strike="noStrike">
                <a:solidFill>
                  <a:schemeClr val="lt1"/>
                </a:solidFill>
                <a:latin typeface="Cambria Math"/>
                <a:ea typeface="Cambria Math"/>
                <a:cs typeface="Cambria Math"/>
                <a:sym typeface="Cambria Math"/>
              </a:endParaRPr>
            </a:p>
          </p:txBody>
        </p:sp>
      </p:grpSp>
      <p:grpSp>
        <p:nvGrpSpPr>
          <p:cNvPr id="268" name="Google Shape;268;p21"/>
          <p:cNvGrpSpPr/>
          <p:nvPr/>
        </p:nvGrpSpPr>
        <p:grpSpPr>
          <a:xfrm>
            <a:off x="659148" y="3083789"/>
            <a:ext cx="7642796" cy="1570690"/>
            <a:chOff x="-166963" y="295658"/>
            <a:chExt cx="7642796" cy="1570690"/>
          </a:xfrm>
        </p:grpSpPr>
        <p:sp>
          <p:nvSpPr>
            <p:cNvPr id="269" name="Google Shape;269;p21"/>
            <p:cNvSpPr/>
            <p:nvPr/>
          </p:nvSpPr>
          <p:spPr>
            <a:xfrm>
              <a:off x="2457016" y="304484"/>
              <a:ext cx="2109045" cy="1339243"/>
            </a:xfrm>
            <a:prstGeom prst="roundRect">
              <a:avLst>
                <a:gd fmla="val 10000" name="adj"/>
              </a:avLst>
            </a:prstGeom>
            <a:solidFill>
              <a:srgbClr val="3168B1"/>
            </a:solidFill>
            <a:ln cap="flat" cmpd="sng" w="9525">
              <a:solidFill>
                <a:srgbClr val="3168B1"/>
              </a:solidFill>
              <a:prstDash val="solid"/>
              <a:round/>
              <a:headEnd len="sm" w="sm" type="none"/>
              <a:tailEnd len="sm" w="sm" type="none"/>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70" name="Google Shape;270;p21"/>
            <p:cNvSpPr/>
            <p:nvPr/>
          </p:nvSpPr>
          <p:spPr>
            <a:xfrm>
              <a:off x="2691354" y="527105"/>
              <a:ext cx="2109045" cy="1339243"/>
            </a:xfrm>
            <a:prstGeom prst="roundRect">
              <a:avLst>
                <a:gd fmla="val 10000" name="adj"/>
              </a:avLst>
            </a:prstGeom>
            <a:solidFill>
              <a:schemeClr val="lt2">
                <a:alpha val="89411"/>
              </a:schemeClr>
            </a:solidFill>
            <a:ln cap="rnd" cmpd="sng" w="9525">
              <a:solidFill>
                <a:srgbClr val="3830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71" name="Google Shape;271;p21"/>
            <p:cNvSpPr txBox="1"/>
            <p:nvPr/>
          </p:nvSpPr>
          <p:spPr>
            <a:xfrm>
              <a:off x="2730579" y="566330"/>
              <a:ext cx="2030595" cy="1260793"/>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chemeClr val="dk1"/>
                </a:buClr>
                <a:buSzPts val="2300"/>
                <a:buFont typeface="Arial"/>
                <a:buNone/>
              </a:pPr>
              <a:r>
                <a:rPr b="0" i="0" lang="en-IN" sz="2300" u="none" cap="none" strike="noStrike">
                  <a:solidFill>
                    <a:schemeClr val="dk1"/>
                  </a:solidFill>
                  <a:latin typeface="Arial"/>
                  <a:ea typeface="Arial"/>
                  <a:cs typeface="Arial"/>
                  <a:sym typeface="Arial"/>
                </a:rPr>
                <a:t>Piyush Kumar Nayak              B521044</a:t>
              </a:r>
              <a:endParaRPr b="0" i="0" sz="2300" u="none" cap="none" strike="noStrike">
                <a:solidFill>
                  <a:schemeClr val="dk1"/>
                </a:solidFill>
                <a:latin typeface="Arial"/>
                <a:ea typeface="Arial"/>
                <a:cs typeface="Arial"/>
                <a:sym typeface="Arial"/>
              </a:endParaRPr>
            </a:p>
          </p:txBody>
        </p:sp>
        <p:sp>
          <p:nvSpPr>
            <p:cNvPr id="272" name="Google Shape;272;p21"/>
            <p:cNvSpPr/>
            <p:nvPr/>
          </p:nvSpPr>
          <p:spPr>
            <a:xfrm>
              <a:off x="5132450" y="295658"/>
              <a:ext cx="2109045" cy="1339243"/>
            </a:xfrm>
            <a:prstGeom prst="roundRect">
              <a:avLst>
                <a:gd fmla="val 10000" name="adj"/>
              </a:avLst>
            </a:prstGeom>
            <a:solidFill>
              <a:srgbClr val="3168B1"/>
            </a:solidFill>
            <a:ln cap="flat" cmpd="sng" w="9525">
              <a:solidFill>
                <a:srgbClr val="3168B1"/>
              </a:solidFill>
              <a:prstDash val="solid"/>
              <a:round/>
              <a:headEnd len="sm" w="sm" type="none"/>
              <a:tailEnd len="sm" w="sm" type="none"/>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73" name="Google Shape;273;p21"/>
            <p:cNvSpPr/>
            <p:nvPr/>
          </p:nvSpPr>
          <p:spPr>
            <a:xfrm>
              <a:off x="5366788" y="518280"/>
              <a:ext cx="2109045" cy="1339243"/>
            </a:xfrm>
            <a:prstGeom prst="roundRect">
              <a:avLst>
                <a:gd fmla="val 10000" name="adj"/>
              </a:avLst>
            </a:prstGeom>
            <a:solidFill>
              <a:schemeClr val="lt2">
                <a:alpha val="89411"/>
              </a:schemeClr>
            </a:solidFill>
            <a:ln cap="rnd" cmpd="sng" w="9525">
              <a:solidFill>
                <a:srgbClr val="3830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74" name="Google Shape;274;p21"/>
            <p:cNvSpPr txBox="1"/>
            <p:nvPr/>
          </p:nvSpPr>
          <p:spPr>
            <a:xfrm>
              <a:off x="5406013" y="557505"/>
              <a:ext cx="2030595" cy="1260793"/>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chemeClr val="dk1"/>
                </a:buClr>
                <a:buSzPts val="2300"/>
                <a:buFont typeface="Arial"/>
                <a:buNone/>
              </a:pPr>
              <a:r>
                <a:rPr b="0" i="0" lang="en-IN" sz="2300" u="none" cap="none" strike="noStrike">
                  <a:solidFill>
                    <a:schemeClr val="dk1"/>
                  </a:solidFill>
                  <a:latin typeface="Arial"/>
                  <a:ea typeface="Arial"/>
                  <a:cs typeface="Arial"/>
                  <a:sym typeface="Arial"/>
                </a:rPr>
                <a:t>Hemant Sah</a:t>
              </a:r>
              <a:endParaRPr b="0" i="0" sz="1800" u="none" cap="none" strike="noStrike">
                <a:solidFill>
                  <a:schemeClr val="dk1"/>
                </a:solidFill>
                <a:latin typeface="Century Gothic"/>
                <a:ea typeface="Century Gothic"/>
                <a:cs typeface="Century Gothic"/>
                <a:sym typeface="Century Gothic"/>
              </a:endParaRPr>
            </a:p>
            <a:p>
              <a:pPr indent="0" lvl="0" marL="0" marR="0" rtl="0" algn="ctr">
                <a:lnSpc>
                  <a:spcPct val="90000"/>
                </a:lnSpc>
                <a:spcBef>
                  <a:spcPts val="805"/>
                </a:spcBef>
                <a:spcAft>
                  <a:spcPts val="0"/>
                </a:spcAft>
                <a:buClr>
                  <a:schemeClr val="dk1"/>
                </a:buClr>
                <a:buSzPts val="2300"/>
                <a:buFont typeface="Arial"/>
                <a:buNone/>
              </a:pPr>
              <a:r>
                <a:rPr b="0" i="0" lang="en-IN" sz="2300" u="none" cap="none" strike="noStrike">
                  <a:solidFill>
                    <a:schemeClr val="dk1"/>
                  </a:solidFill>
                  <a:latin typeface="Arial"/>
                  <a:ea typeface="Arial"/>
                  <a:cs typeface="Arial"/>
                  <a:sym typeface="Arial"/>
                </a:rPr>
                <a:t>B421025</a:t>
              </a:r>
              <a:endParaRPr b="0" i="0" sz="1800" u="none" cap="none" strike="noStrike">
                <a:solidFill>
                  <a:schemeClr val="dk1"/>
                </a:solidFill>
                <a:latin typeface="Century Gothic"/>
                <a:ea typeface="Century Gothic"/>
                <a:cs typeface="Century Gothic"/>
                <a:sym typeface="Century Gothic"/>
              </a:endParaRPr>
            </a:p>
          </p:txBody>
        </p:sp>
        <p:sp>
          <p:nvSpPr>
            <p:cNvPr id="275" name="Google Shape;275;p21"/>
            <p:cNvSpPr/>
            <p:nvPr/>
          </p:nvSpPr>
          <p:spPr>
            <a:xfrm>
              <a:off x="-166963" y="301578"/>
              <a:ext cx="2109045" cy="1339243"/>
            </a:xfrm>
            <a:prstGeom prst="roundRect">
              <a:avLst>
                <a:gd fmla="val 10000" name="adj"/>
              </a:avLst>
            </a:prstGeom>
            <a:solidFill>
              <a:srgbClr val="3168B1"/>
            </a:solidFill>
            <a:ln cap="flat" cmpd="sng" w="9525">
              <a:solidFill>
                <a:srgbClr val="3168B1"/>
              </a:solidFill>
              <a:prstDash val="solid"/>
              <a:round/>
              <a:headEnd len="sm" w="sm" type="none"/>
              <a:tailEnd len="sm" w="sm" type="none"/>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76" name="Google Shape;276;p21"/>
            <p:cNvSpPr/>
            <p:nvPr/>
          </p:nvSpPr>
          <p:spPr>
            <a:xfrm>
              <a:off x="67374" y="524199"/>
              <a:ext cx="2109045" cy="1339243"/>
            </a:xfrm>
            <a:prstGeom prst="roundRect">
              <a:avLst>
                <a:gd fmla="val 10000" name="adj"/>
              </a:avLst>
            </a:prstGeom>
            <a:solidFill>
              <a:schemeClr val="lt2">
                <a:alpha val="89411"/>
              </a:schemeClr>
            </a:solidFill>
            <a:ln cap="rnd" cmpd="sng" w="9525">
              <a:solidFill>
                <a:srgbClr val="3830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77" name="Google Shape;277;p21"/>
            <p:cNvSpPr txBox="1"/>
            <p:nvPr/>
          </p:nvSpPr>
          <p:spPr>
            <a:xfrm>
              <a:off x="106599" y="563424"/>
              <a:ext cx="2030595" cy="1260793"/>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chemeClr val="dk1"/>
                </a:buClr>
                <a:buSzPts val="2300"/>
                <a:buFont typeface="Arial"/>
                <a:buNone/>
              </a:pPr>
              <a:r>
                <a:rPr b="0" i="0" lang="en-IN" sz="2300" u="none" cap="none" strike="noStrike">
                  <a:solidFill>
                    <a:schemeClr val="dk1"/>
                  </a:solidFill>
                  <a:latin typeface="Arial"/>
                  <a:ea typeface="Arial"/>
                  <a:cs typeface="Arial"/>
                  <a:sym typeface="Arial"/>
                </a:rPr>
                <a:t>Shrey Sahay  B421047</a:t>
              </a:r>
              <a:endParaRPr b="0" i="0" sz="2300" u="none" cap="none" strike="noStrike">
                <a:solidFill>
                  <a:schemeClr val="dk1"/>
                </a:solidFill>
                <a:latin typeface="Arial"/>
                <a:ea typeface="Arial"/>
                <a:cs typeface="Arial"/>
                <a:sym typeface="Arial"/>
              </a:endParaRPr>
            </a:p>
          </p:txBody>
        </p:sp>
      </p:grpSp>
      <p:grpSp>
        <p:nvGrpSpPr>
          <p:cNvPr id="278" name="Google Shape;278;p21"/>
          <p:cNvGrpSpPr/>
          <p:nvPr/>
        </p:nvGrpSpPr>
        <p:grpSpPr>
          <a:xfrm>
            <a:off x="2790042" y="2190870"/>
            <a:ext cx="3563916" cy="575639"/>
            <a:chOff x="0" y="1997451"/>
            <a:chExt cx="7219037" cy="575639"/>
          </a:xfrm>
        </p:grpSpPr>
        <p:sp>
          <p:nvSpPr>
            <p:cNvPr id="279" name="Google Shape;279;p21"/>
            <p:cNvSpPr/>
            <p:nvPr/>
          </p:nvSpPr>
          <p:spPr>
            <a:xfrm>
              <a:off x="0" y="1997451"/>
              <a:ext cx="7219037" cy="575639"/>
            </a:xfrm>
            <a:prstGeom prst="roundRect">
              <a:avLst>
                <a:gd fmla="val 16667" name="adj"/>
              </a:avLst>
            </a:prstGeom>
            <a:solidFill>
              <a:srgbClr val="663C8E"/>
            </a:solidFill>
            <a:ln cap="flat" cmpd="sng" w="9525">
              <a:solidFill>
                <a:srgbClr val="663C8E"/>
              </a:solidFill>
              <a:prstDash val="solid"/>
              <a:round/>
              <a:headEnd len="sm" w="sm" type="none"/>
              <a:tailEnd len="sm" w="sm" type="none"/>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80" name="Google Shape;280;p21"/>
            <p:cNvSpPr txBox="1"/>
            <p:nvPr/>
          </p:nvSpPr>
          <p:spPr>
            <a:xfrm>
              <a:off x="56200" y="2040148"/>
              <a:ext cx="7162837" cy="496652"/>
            </a:xfrm>
            <a:prstGeom prst="rect">
              <a:avLst/>
            </a:prstGeom>
            <a:solidFill>
              <a:srgbClr val="663C8E"/>
            </a:solidFill>
            <a:ln cap="flat" cmpd="sng" w="9525">
              <a:solidFill>
                <a:srgbClr val="663C8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lt1"/>
                </a:buClr>
                <a:buSzPts val="2400"/>
                <a:buFont typeface="Lustria"/>
                <a:buNone/>
              </a:pPr>
              <a:r>
                <a:rPr b="1" i="0" lang="en-IN" sz="2400" u="none" cap="none" strike="noStrike">
                  <a:solidFill>
                    <a:schemeClr val="lt1"/>
                  </a:solidFill>
                  <a:latin typeface="Lustria"/>
                  <a:ea typeface="Lustria"/>
                  <a:cs typeface="Lustria"/>
                  <a:sym typeface="Lustria"/>
                </a:rPr>
                <a:t>Project Members Name</a:t>
              </a:r>
              <a:endParaRPr b="0" i="0" sz="2400" u="none" cap="none" strike="noStrike">
                <a:solidFill>
                  <a:schemeClr val="lt1"/>
                </a:solidFill>
                <a:latin typeface="Lustria"/>
                <a:ea typeface="Lustria"/>
                <a:cs typeface="Lustria"/>
                <a:sym typeface="Lustria"/>
              </a:endParaRPr>
            </a:p>
          </p:txBody>
        </p:sp>
      </p:grpSp>
      <p:cxnSp>
        <p:nvCxnSpPr>
          <p:cNvPr id="281" name="Google Shape;281;p21"/>
          <p:cNvCxnSpPr/>
          <p:nvPr/>
        </p:nvCxnSpPr>
        <p:spPr>
          <a:xfrm rot="5400000">
            <a:off x="7127873" y="3157690"/>
            <a:ext cx="226500" cy="12600"/>
          </a:xfrm>
          <a:prstGeom prst="bentConnector3">
            <a:avLst>
              <a:gd fmla="val 49985" name="adj1"/>
            </a:avLst>
          </a:prstGeom>
          <a:noFill/>
          <a:ln cap="rnd" cmpd="sng" w="28575">
            <a:solidFill>
              <a:srgbClr val="7381D9"/>
            </a:solidFill>
            <a:prstDash val="solid"/>
            <a:round/>
            <a:headEnd len="sm" w="sm" type="none"/>
            <a:tailEnd len="med" w="med" type="triangle"/>
          </a:ln>
          <a:effectLst>
            <a:outerShdw blurRad="38100" rotWithShape="0" dir="5400000" dist="25400">
              <a:srgbClr val="000000">
                <a:alpha val="44313"/>
              </a:srgbClr>
            </a:outerShdw>
          </a:effectLst>
        </p:spPr>
      </p:cxnSp>
      <p:cxnSp>
        <p:nvCxnSpPr>
          <p:cNvPr id="282" name="Google Shape;282;p21"/>
          <p:cNvCxnSpPr/>
          <p:nvPr/>
        </p:nvCxnSpPr>
        <p:spPr>
          <a:xfrm flipH="1" rot="-5400000">
            <a:off x="4222898" y="3041331"/>
            <a:ext cx="518400" cy="12000"/>
          </a:xfrm>
          <a:prstGeom prst="bentConnector3">
            <a:avLst>
              <a:gd fmla="val 49988" name="adj1"/>
            </a:avLst>
          </a:prstGeom>
          <a:noFill/>
          <a:ln cap="rnd" cmpd="sng" w="28575">
            <a:solidFill>
              <a:srgbClr val="7381D9"/>
            </a:solidFill>
            <a:prstDash val="solid"/>
            <a:round/>
            <a:headEnd len="sm" w="sm" type="none"/>
            <a:tailEnd len="med" w="med" type="triangle"/>
          </a:ln>
          <a:effectLst>
            <a:outerShdw blurRad="38100" rotWithShape="0" dir="5400000" dist="25400">
              <a:srgbClr val="000000">
                <a:alpha val="44313"/>
              </a:srgbClr>
            </a:outerShdw>
          </a:effectLst>
        </p:spPr>
      </p:cxnSp>
      <p:cxnSp>
        <p:nvCxnSpPr>
          <p:cNvPr id="283" name="Google Shape;283;p21"/>
          <p:cNvCxnSpPr/>
          <p:nvPr/>
        </p:nvCxnSpPr>
        <p:spPr>
          <a:xfrm rot="5400000">
            <a:off x="1679716" y="3168609"/>
            <a:ext cx="261900" cy="12600"/>
          </a:xfrm>
          <a:prstGeom prst="bentConnector3">
            <a:avLst>
              <a:gd fmla="val 55083" name="adj1"/>
            </a:avLst>
          </a:prstGeom>
          <a:noFill/>
          <a:ln cap="rnd" cmpd="sng" w="28575">
            <a:solidFill>
              <a:srgbClr val="7381D9"/>
            </a:solidFill>
            <a:prstDash val="solid"/>
            <a:round/>
            <a:headEnd len="sm" w="sm" type="none"/>
            <a:tailEnd len="med" w="med" type="triangle"/>
          </a:ln>
          <a:effectLst>
            <a:outerShdw blurRad="38100" rotWithShape="0" dir="5400000" dist="25400">
              <a:srgbClr val="000000">
                <a:alpha val="44313"/>
              </a:srgbClr>
            </a:outerShdw>
          </a:effectLst>
        </p:spPr>
      </p:cxnSp>
      <p:cxnSp>
        <p:nvCxnSpPr>
          <p:cNvPr id="284" name="Google Shape;284;p21"/>
          <p:cNvCxnSpPr/>
          <p:nvPr/>
        </p:nvCxnSpPr>
        <p:spPr>
          <a:xfrm flipH="1" rot="10800000">
            <a:off x="1816966" y="2935540"/>
            <a:ext cx="1821000" cy="115200"/>
          </a:xfrm>
          <a:prstGeom prst="bentConnector3">
            <a:avLst>
              <a:gd fmla="val 50001" name="adj1"/>
            </a:avLst>
          </a:prstGeom>
          <a:noFill/>
          <a:ln cap="rnd" cmpd="sng" w="28575">
            <a:solidFill>
              <a:srgbClr val="7381D9"/>
            </a:solidFill>
            <a:prstDash val="solid"/>
            <a:round/>
            <a:headEnd len="sm" w="sm" type="none"/>
            <a:tailEnd len="sm" w="sm" type="none"/>
          </a:ln>
          <a:effectLst>
            <a:outerShdw blurRad="38100" rotWithShape="0" dir="5400000" dist="25400">
              <a:srgbClr val="000000">
                <a:alpha val="44313"/>
              </a:srgbClr>
            </a:outerShdw>
          </a:effectLst>
        </p:spPr>
      </p:cxnSp>
      <p:cxnSp>
        <p:nvCxnSpPr>
          <p:cNvPr id="285" name="Google Shape;285;p21"/>
          <p:cNvCxnSpPr/>
          <p:nvPr/>
        </p:nvCxnSpPr>
        <p:spPr>
          <a:xfrm>
            <a:off x="3637989" y="2795505"/>
            <a:ext cx="0" cy="118414"/>
          </a:xfrm>
          <a:prstGeom prst="straightConnector1">
            <a:avLst/>
          </a:prstGeom>
          <a:noFill/>
          <a:ln cap="rnd" cmpd="sng" w="28575">
            <a:solidFill>
              <a:srgbClr val="7381D9"/>
            </a:solidFill>
            <a:prstDash val="solid"/>
            <a:round/>
            <a:headEnd len="sm" w="sm" type="none"/>
            <a:tailEnd len="sm" w="sm" type="none"/>
          </a:ln>
          <a:effectLst>
            <a:outerShdw blurRad="38100" rotWithShape="0" dir="5400000" dist="25400">
              <a:srgbClr val="000000">
                <a:alpha val="44313"/>
              </a:srgbClr>
            </a:outerShdw>
          </a:effectLst>
        </p:spPr>
      </p:cxnSp>
      <p:cxnSp>
        <p:nvCxnSpPr>
          <p:cNvPr id="286" name="Google Shape;286;p21"/>
          <p:cNvCxnSpPr/>
          <p:nvPr/>
        </p:nvCxnSpPr>
        <p:spPr>
          <a:xfrm>
            <a:off x="5749586" y="2877673"/>
            <a:ext cx="1497900" cy="156900"/>
          </a:xfrm>
          <a:prstGeom prst="bentConnector3">
            <a:avLst>
              <a:gd fmla="val 49998" name="adj1"/>
            </a:avLst>
          </a:prstGeom>
          <a:noFill/>
          <a:ln cap="rnd" cmpd="sng" w="28575">
            <a:solidFill>
              <a:srgbClr val="7381D9"/>
            </a:solidFill>
            <a:prstDash val="solid"/>
            <a:round/>
            <a:headEnd len="sm" w="sm" type="none"/>
            <a:tailEnd len="sm" w="sm" type="none"/>
          </a:ln>
          <a:effectLst>
            <a:outerShdw blurRad="38100" rotWithShape="0" dir="5400000" dist="25400">
              <a:srgbClr val="000000">
                <a:alpha val="44313"/>
              </a:srgbClr>
            </a:outerShdw>
          </a:effectLst>
        </p:spPr>
      </p:cxnSp>
      <p:cxnSp>
        <p:nvCxnSpPr>
          <p:cNvPr id="287" name="Google Shape;287;p21"/>
          <p:cNvCxnSpPr/>
          <p:nvPr/>
        </p:nvCxnSpPr>
        <p:spPr>
          <a:xfrm rot="10800000">
            <a:off x="5749586" y="2766509"/>
            <a:ext cx="0" cy="91808"/>
          </a:xfrm>
          <a:prstGeom prst="straightConnector1">
            <a:avLst/>
          </a:prstGeom>
          <a:noFill/>
          <a:ln cap="rnd" cmpd="sng" w="28575">
            <a:solidFill>
              <a:srgbClr val="7381D9"/>
            </a:solidFill>
            <a:prstDash val="solid"/>
            <a:round/>
            <a:headEnd len="sm" w="sm" type="none"/>
            <a:tailEnd len="sm" w="sm" type="none"/>
          </a:ln>
          <a:effectLst>
            <a:outerShdw blurRad="38100" rotWithShape="0" dir="5400000" dist="25400">
              <a:srgbClr val="000000">
                <a:alpha val="44313"/>
              </a:srgbClr>
            </a:outerShdw>
          </a:effectLst>
        </p:spPr>
      </p:cxn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2"/>
          <p:cNvSpPr txBox="1"/>
          <p:nvPr>
            <p:ph type="title"/>
          </p:nvPr>
        </p:nvSpPr>
        <p:spPr>
          <a:xfrm>
            <a:off x="3407342" y="0"/>
            <a:ext cx="2329315" cy="720483"/>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3200"/>
              <a:buFont typeface="Arial"/>
              <a:buNone/>
            </a:pPr>
            <a:r>
              <a:rPr lang="en-IN" sz="3200" u="sng">
                <a:solidFill>
                  <a:schemeClr val="lt1"/>
                </a:solidFill>
                <a:latin typeface="Arial"/>
                <a:ea typeface="Arial"/>
                <a:cs typeface="Arial"/>
                <a:sym typeface="Arial"/>
              </a:rPr>
              <a:t>INDEX</a:t>
            </a:r>
            <a:endParaRPr sz="3200">
              <a:solidFill>
                <a:schemeClr val="lt1"/>
              </a:solidFill>
              <a:latin typeface="Arial"/>
              <a:ea typeface="Arial"/>
              <a:cs typeface="Arial"/>
              <a:sym typeface="Arial"/>
            </a:endParaRPr>
          </a:p>
        </p:txBody>
      </p:sp>
      <p:graphicFrame>
        <p:nvGraphicFramePr>
          <p:cNvPr id="293" name="Google Shape;293;p22"/>
          <p:cNvGraphicFramePr/>
          <p:nvPr/>
        </p:nvGraphicFramePr>
        <p:xfrm>
          <a:off x="991721" y="835851"/>
          <a:ext cx="3000000" cy="3000000"/>
        </p:xfrm>
        <a:graphic>
          <a:graphicData uri="http://schemas.openxmlformats.org/drawingml/2006/table">
            <a:tbl>
              <a:tblPr bandRow="1" firstRow="1">
                <a:noFill/>
                <a:tableStyleId>{932478E2-0DE1-4FE5-82F6-6D7972FBEB9B}</a:tableStyleId>
              </a:tblPr>
              <a:tblGrid>
                <a:gridCol w="863475"/>
                <a:gridCol w="4710325"/>
                <a:gridCol w="1586750"/>
              </a:tblGrid>
              <a:tr h="382050">
                <a:tc>
                  <a:txBody>
                    <a:bodyPr/>
                    <a:lstStyle/>
                    <a:p>
                      <a:pPr indent="0" lvl="0" marL="0" marR="0" rtl="0" algn="l">
                        <a:spcBef>
                          <a:spcPts val="0"/>
                        </a:spcBef>
                        <a:spcAft>
                          <a:spcPts val="0"/>
                        </a:spcAft>
                        <a:buNone/>
                      </a:pPr>
                      <a:r>
                        <a:rPr lang="en-IN" sz="1800" u="none" cap="none" strike="noStrike">
                          <a:latin typeface="Arial"/>
                          <a:ea typeface="Arial"/>
                          <a:cs typeface="Arial"/>
                          <a:sym typeface="Arial"/>
                        </a:rPr>
                        <a:t>S.No</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Topics</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Page No</a:t>
                      </a:r>
                      <a:endParaRPr sz="1800">
                        <a:latin typeface="Arial"/>
                        <a:ea typeface="Arial"/>
                        <a:cs typeface="Arial"/>
                        <a:sym typeface="Arial"/>
                      </a:endParaRPr>
                    </a:p>
                  </a:txBody>
                  <a:tcPr marT="45725" marB="45725" marR="91450" marL="91450"/>
                </a:tc>
              </a:tr>
              <a:tr h="382050">
                <a:tc>
                  <a:txBody>
                    <a:bodyPr/>
                    <a:lstStyle/>
                    <a:p>
                      <a:pPr indent="0" lvl="0" marL="0" marR="0" rtl="0" algn="ctr">
                        <a:spcBef>
                          <a:spcPts val="0"/>
                        </a:spcBef>
                        <a:spcAft>
                          <a:spcPts val="0"/>
                        </a:spcAft>
                        <a:buClr>
                          <a:srgbClr val="0C0C0C"/>
                        </a:buClr>
                        <a:buSzPts val="1800"/>
                        <a:buFont typeface="Century Gothic"/>
                        <a:buNone/>
                      </a:pPr>
                      <a:r>
                        <a:rPr lang="en-IN" sz="1800">
                          <a:solidFill>
                            <a:srgbClr val="0C0C0C"/>
                          </a:solidFill>
                          <a:latin typeface="Cambria Math"/>
                          <a:ea typeface="Cambria Math"/>
                          <a:cs typeface="Cambria Math"/>
                          <a:sym typeface="Cambria Math"/>
                        </a:rPr>
                        <a:t>1.</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spcBef>
                          <a:spcPts val="0"/>
                        </a:spcBef>
                        <a:spcAft>
                          <a:spcPts val="0"/>
                        </a:spcAft>
                        <a:buNone/>
                      </a:pPr>
                      <a:r>
                        <a:rPr lang="en-IN" sz="1800">
                          <a:solidFill>
                            <a:srgbClr val="0C0C0C"/>
                          </a:solidFill>
                          <a:latin typeface="Cambria Math"/>
                          <a:ea typeface="Cambria Math"/>
                          <a:cs typeface="Cambria Math"/>
                          <a:sym typeface="Cambria Math"/>
                        </a:rPr>
                        <a:t>Constraints</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ctr">
                        <a:spcBef>
                          <a:spcPts val="0"/>
                        </a:spcBef>
                        <a:spcAft>
                          <a:spcPts val="0"/>
                        </a:spcAft>
                        <a:buNone/>
                      </a:pPr>
                      <a:r>
                        <a:rPr lang="en-IN" sz="1800">
                          <a:solidFill>
                            <a:srgbClr val="0C0C0C"/>
                          </a:solidFill>
                          <a:latin typeface="Cambria Math"/>
                          <a:ea typeface="Cambria Math"/>
                          <a:cs typeface="Cambria Math"/>
                          <a:sym typeface="Cambria Math"/>
                        </a:rPr>
                        <a:t>4</a:t>
                      </a:r>
                      <a:endParaRPr sz="1800">
                        <a:solidFill>
                          <a:srgbClr val="0C0C0C"/>
                        </a:solidFill>
                        <a:latin typeface="Cambria Math"/>
                        <a:ea typeface="Cambria Math"/>
                        <a:cs typeface="Cambria Math"/>
                        <a:sym typeface="Cambria Math"/>
                      </a:endParaRPr>
                    </a:p>
                  </a:txBody>
                  <a:tcPr marT="45725" marB="45725" marR="91450" marL="91450"/>
                </a:tc>
              </a:tr>
              <a:tr h="382050">
                <a:tc>
                  <a:txBody>
                    <a:bodyPr/>
                    <a:lstStyle/>
                    <a:p>
                      <a:pPr indent="0" lvl="0" marL="0" marR="0" rtl="0" algn="ctr">
                        <a:spcBef>
                          <a:spcPts val="0"/>
                        </a:spcBef>
                        <a:spcAft>
                          <a:spcPts val="0"/>
                        </a:spcAft>
                        <a:buClr>
                          <a:srgbClr val="0C0C0C"/>
                        </a:buClr>
                        <a:buSzPts val="1800"/>
                        <a:buFont typeface="Century Gothic"/>
                        <a:buNone/>
                      </a:pPr>
                      <a:r>
                        <a:rPr lang="en-IN" sz="1800">
                          <a:solidFill>
                            <a:srgbClr val="0C0C0C"/>
                          </a:solidFill>
                          <a:latin typeface="Cambria Math"/>
                          <a:ea typeface="Cambria Math"/>
                          <a:cs typeface="Cambria Math"/>
                          <a:sym typeface="Cambria Math"/>
                        </a:rPr>
                        <a:t>2.</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spcBef>
                          <a:spcPts val="0"/>
                        </a:spcBef>
                        <a:spcAft>
                          <a:spcPts val="0"/>
                        </a:spcAft>
                        <a:buNone/>
                      </a:pPr>
                      <a:r>
                        <a:rPr lang="en-IN" sz="1800">
                          <a:solidFill>
                            <a:srgbClr val="0C0C0C"/>
                          </a:solidFill>
                          <a:latin typeface="Cambria Math"/>
                          <a:ea typeface="Cambria Math"/>
                          <a:cs typeface="Cambria Math"/>
                          <a:sym typeface="Cambria Math"/>
                        </a:rPr>
                        <a:t>Introduction</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ctr">
                        <a:spcBef>
                          <a:spcPts val="0"/>
                        </a:spcBef>
                        <a:spcAft>
                          <a:spcPts val="0"/>
                        </a:spcAft>
                        <a:buNone/>
                      </a:pPr>
                      <a:r>
                        <a:rPr lang="en-IN" sz="1800">
                          <a:solidFill>
                            <a:srgbClr val="0C0C0C"/>
                          </a:solidFill>
                          <a:latin typeface="Cambria Math"/>
                          <a:ea typeface="Cambria Math"/>
                          <a:cs typeface="Cambria Math"/>
                          <a:sym typeface="Cambria Math"/>
                        </a:rPr>
                        <a:t>5</a:t>
                      </a:r>
                      <a:endParaRPr sz="1800">
                        <a:solidFill>
                          <a:srgbClr val="0C0C0C"/>
                        </a:solidFill>
                        <a:latin typeface="Cambria Math"/>
                        <a:ea typeface="Cambria Math"/>
                        <a:cs typeface="Cambria Math"/>
                        <a:sym typeface="Cambria Math"/>
                      </a:endParaRPr>
                    </a:p>
                  </a:txBody>
                  <a:tcPr marT="45725" marB="45725" marR="91450" marL="91450"/>
                </a:tc>
              </a:tr>
              <a:tr h="382050">
                <a:tc>
                  <a:txBody>
                    <a:bodyPr/>
                    <a:lstStyle/>
                    <a:p>
                      <a:pPr indent="0" lvl="0" marL="0" marR="0" rtl="0" algn="ctr">
                        <a:spcBef>
                          <a:spcPts val="0"/>
                        </a:spcBef>
                        <a:spcAft>
                          <a:spcPts val="0"/>
                        </a:spcAft>
                        <a:buClr>
                          <a:srgbClr val="0C0C0C"/>
                        </a:buClr>
                        <a:buSzPts val="1800"/>
                        <a:buFont typeface="Century Gothic"/>
                        <a:buNone/>
                      </a:pPr>
                      <a:r>
                        <a:rPr lang="en-IN" sz="1800">
                          <a:solidFill>
                            <a:srgbClr val="0C0C0C"/>
                          </a:solidFill>
                          <a:latin typeface="Cambria Math"/>
                          <a:ea typeface="Cambria Math"/>
                          <a:cs typeface="Cambria Math"/>
                          <a:sym typeface="Cambria Math"/>
                        </a:rPr>
                        <a:t>3.</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spcBef>
                          <a:spcPts val="0"/>
                        </a:spcBef>
                        <a:spcAft>
                          <a:spcPts val="0"/>
                        </a:spcAft>
                        <a:buNone/>
                      </a:pPr>
                      <a:r>
                        <a:rPr lang="en-IN" sz="1800">
                          <a:solidFill>
                            <a:srgbClr val="0C0C0C"/>
                          </a:solidFill>
                          <a:latin typeface="Cambria Math"/>
                          <a:ea typeface="Cambria Math"/>
                          <a:cs typeface="Cambria Math"/>
                          <a:sym typeface="Cambria Math"/>
                        </a:rPr>
                        <a:t>Types Of Pose Estimation</a:t>
                      </a:r>
                      <a:endParaRPr/>
                    </a:p>
                  </a:txBody>
                  <a:tcPr marT="45725" marB="45725" marR="91450" marL="91450"/>
                </a:tc>
                <a:tc>
                  <a:txBody>
                    <a:bodyPr/>
                    <a:lstStyle/>
                    <a:p>
                      <a:pPr indent="0" lvl="0" marL="0" marR="0" rtl="0" algn="ctr">
                        <a:spcBef>
                          <a:spcPts val="0"/>
                        </a:spcBef>
                        <a:spcAft>
                          <a:spcPts val="0"/>
                        </a:spcAft>
                        <a:buNone/>
                      </a:pPr>
                      <a:r>
                        <a:rPr lang="en-IN" sz="1800">
                          <a:solidFill>
                            <a:srgbClr val="0C0C0C"/>
                          </a:solidFill>
                          <a:latin typeface="Cambria Math"/>
                          <a:ea typeface="Cambria Math"/>
                          <a:cs typeface="Cambria Math"/>
                          <a:sym typeface="Cambria Math"/>
                        </a:rPr>
                        <a:t>6 </a:t>
                      </a:r>
                      <a:endParaRPr/>
                    </a:p>
                  </a:txBody>
                  <a:tcPr marT="45725" marB="45725" marR="91450" marL="91450"/>
                </a:tc>
              </a:tr>
              <a:tr h="382050">
                <a:tc>
                  <a:txBody>
                    <a:bodyPr/>
                    <a:lstStyle/>
                    <a:p>
                      <a:pPr indent="0" lvl="0" marL="0" marR="0" rtl="0" algn="ctr">
                        <a:spcBef>
                          <a:spcPts val="0"/>
                        </a:spcBef>
                        <a:spcAft>
                          <a:spcPts val="0"/>
                        </a:spcAft>
                        <a:buClr>
                          <a:srgbClr val="0C0C0C"/>
                        </a:buClr>
                        <a:buSzPts val="1800"/>
                        <a:buFont typeface="Century Gothic"/>
                        <a:buNone/>
                      </a:pPr>
                      <a:r>
                        <a:rPr lang="en-IN" sz="1800">
                          <a:solidFill>
                            <a:srgbClr val="0C0C0C"/>
                          </a:solidFill>
                          <a:latin typeface="Cambria Math"/>
                          <a:ea typeface="Cambria Math"/>
                          <a:cs typeface="Cambria Math"/>
                          <a:sym typeface="Cambria Math"/>
                        </a:rPr>
                        <a:t>5.</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lnSpc>
                          <a:spcPct val="100000"/>
                        </a:lnSpc>
                        <a:spcBef>
                          <a:spcPts val="0"/>
                        </a:spcBef>
                        <a:spcAft>
                          <a:spcPts val="0"/>
                        </a:spcAft>
                        <a:buClr>
                          <a:srgbClr val="0C0C0C"/>
                        </a:buClr>
                        <a:buSzPts val="1800"/>
                        <a:buFont typeface="Cambria Math"/>
                        <a:buNone/>
                      </a:pPr>
                      <a:r>
                        <a:rPr lang="en-IN" sz="1800">
                          <a:solidFill>
                            <a:srgbClr val="0C0C0C"/>
                          </a:solidFill>
                          <a:latin typeface="Cambria Math"/>
                          <a:ea typeface="Cambria Math"/>
                          <a:cs typeface="Cambria Math"/>
                          <a:sym typeface="Cambria Math"/>
                        </a:rPr>
                        <a:t>Libraries</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ctr">
                        <a:lnSpc>
                          <a:spcPct val="100000"/>
                        </a:lnSpc>
                        <a:spcBef>
                          <a:spcPts val="0"/>
                        </a:spcBef>
                        <a:spcAft>
                          <a:spcPts val="0"/>
                        </a:spcAft>
                        <a:buClr>
                          <a:srgbClr val="0C0C0C"/>
                        </a:buClr>
                        <a:buSzPts val="1800"/>
                        <a:buFont typeface="Cambria Math"/>
                        <a:buNone/>
                      </a:pPr>
                      <a:r>
                        <a:rPr lang="en-IN" sz="1800">
                          <a:solidFill>
                            <a:srgbClr val="0C0C0C"/>
                          </a:solidFill>
                          <a:latin typeface="Cambria Math"/>
                          <a:ea typeface="Cambria Math"/>
                          <a:cs typeface="Cambria Math"/>
                          <a:sym typeface="Cambria Math"/>
                        </a:rPr>
                        <a:t>7 - 12</a:t>
                      </a:r>
                      <a:endParaRPr sz="1800">
                        <a:solidFill>
                          <a:srgbClr val="0C0C0C"/>
                        </a:solidFill>
                        <a:latin typeface="Cambria Math"/>
                        <a:ea typeface="Cambria Math"/>
                        <a:cs typeface="Cambria Math"/>
                        <a:sym typeface="Cambria Math"/>
                      </a:endParaRPr>
                    </a:p>
                  </a:txBody>
                  <a:tcPr marT="45725" marB="45725" marR="91450" marL="91450"/>
                </a:tc>
              </a:tr>
              <a:tr h="382050">
                <a:tc>
                  <a:txBody>
                    <a:bodyPr/>
                    <a:lstStyle/>
                    <a:p>
                      <a:pPr indent="0" lvl="0" marL="0" marR="0" rtl="0" algn="ctr">
                        <a:spcBef>
                          <a:spcPts val="0"/>
                        </a:spcBef>
                        <a:spcAft>
                          <a:spcPts val="0"/>
                        </a:spcAft>
                        <a:buClr>
                          <a:srgbClr val="0C0C0C"/>
                        </a:buClr>
                        <a:buSzPts val="1800"/>
                        <a:buFont typeface="Century Gothic"/>
                        <a:buNone/>
                      </a:pPr>
                      <a:r>
                        <a:rPr lang="en-IN" sz="1800">
                          <a:solidFill>
                            <a:srgbClr val="0C0C0C"/>
                          </a:solidFill>
                          <a:latin typeface="Cambria Math"/>
                          <a:ea typeface="Cambria Math"/>
                          <a:cs typeface="Cambria Math"/>
                          <a:sym typeface="Cambria Math"/>
                        </a:rPr>
                        <a:t>6.</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lnSpc>
                          <a:spcPct val="100000"/>
                        </a:lnSpc>
                        <a:spcBef>
                          <a:spcPts val="0"/>
                        </a:spcBef>
                        <a:spcAft>
                          <a:spcPts val="0"/>
                        </a:spcAft>
                        <a:buClr>
                          <a:srgbClr val="0C0C0C"/>
                        </a:buClr>
                        <a:buSzPts val="1800"/>
                        <a:buFont typeface="Cambria Math"/>
                        <a:buNone/>
                      </a:pPr>
                      <a:r>
                        <a:rPr lang="en-IN" sz="1800">
                          <a:solidFill>
                            <a:srgbClr val="0C0C0C"/>
                          </a:solidFill>
                          <a:latin typeface="Cambria Math"/>
                          <a:ea typeface="Cambria Math"/>
                          <a:cs typeface="Cambria Math"/>
                          <a:sym typeface="Cambria Math"/>
                        </a:rPr>
                        <a:t>Flow of Project</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ctr">
                        <a:lnSpc>
                          <a:spcPct val="100000"/>
                        </a:lnSpc>
                        <a:spcBef>
                          <a:spcPts val="0"/>
                        </a:spcBef>
                        <a:spcAft>
                          <a:spcPts val="0"/>
                        </a:spcAft>
                        <a:buClr>
                          <a:srgbClr val="0C0C0C"/>
                        </a:buClr>
                        <a:buSzPts val="1800"/>
                        <a:buFont typeface="Cambria Math"/>
                        <a:buNone/>
                      </a:pPr>
                      <a:r>
                        <a:rPr lang="en-IN" sz="1800">
                          <a:solidFill>
                            <a:srgbClr val="0C0C0C"/>
                          </a:solidFill>
                          <a:latin typeface="Cambria Math"/>
                          <a:ea typeface="Cambria Math"/>
                          <a:cs typeface="Cambria Math"/>
                          <a:sym typeface="Cambria Math"/>
                        </a:rPr>
                        <a:t>13 - 14</a:t>
                      </a:r>
                      <a:endParaRPr sz="1800">
                        <a:solidFill>
                          <a:srgbClr val="0C0C0C"/>
                        </a:solidFill>
                        <a:latin typeface="Cambria Math"/>
                        <a:ea typeface="Cambria Math"/>
                        <a:cs typeface="Cambria Math"/>
                        <a:sym typeface="Cambria Math"/>
                      </a:endParaRPr>
                    </a:p>
                  </a:txBody>
                  <a:tcPr marT="45725" marB="45725" marR="91450" marL="91450"/>
                </a:tc>
              </a:tr>
              <a:tr h="382050">
                <a:tc>
                  <a:txBody>
                    <a:bodyPr/>
                    <a:lstStyle/>
                    <a:p>
                      <a:pPr indent="0" lvl="0" marL="0" marR="0" rtl="0" algn="ctr">
                        <a:spcBef>
                          <a:spcPts val="0"/>
                        </a:spcBef>
                        <a:spcAft>
                          <a:spcPts val="0"/>
                        </a:spcAft>
                        <a:buClr>
                          <a:srgbClr val="0C0C0C"/>
                        </a:buClr>
                        <a:buSzPts val="1800"/>
                        <a:buFont typeface="Century Gothic"/>
                        <a:buNone/>
                      </a:pPr>
                      <a:r>
                        <a:rPr lang="en-IN" sz="1800">
                          <a:solidFill>
                            <a:srgbClr val="0C0C0C"/>
                          </a:solidFill>
                          <a:latin typeface="Cambria Math"/>
                          <a:ea typeface="Cambria Math"/>
                          <a:cs typeface="Cambria Math"/>
                          <a:sym typeface="Cambria Math"/>
                        </a:rPr>
                        <a:t>7.</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spcBef>
                          <a:spcPts val="0"/>
                        </a:spcBef>
                        <a:spcAft>
                          <a:spcPts val="0"/>
                        </a:spcAft>
                        <a:buNone/>
                      </a:pPr>
                      <a:r>
                        <a:rPr lang="en-IN" sz="1800">
                          <a:solidFill>
                            <a:srgbClr val="0C0C0C"/>
                          </a:solidFill>
                          <a:latin typeface="Cambria Math"/>
                          <a:ea typeface="Cambria Math"/>
                          <a:cs typeface="Cambria Math"/>
                          <a:sym typeface="Cambria Math"/>
                        </a:rPr>
                        <a:t>Website Home Page</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ctr">
                        <a:spcBef>
                          <a:spcPts val="0"/>
                        </a:spcBef>
                        <a:spcAft>
                          <a:spcPts val="0"/>
                        </a:spcAft>
                        <a:buNone/>
                      </a:pPr>
                      <a:r>
                        <a:rPr lang="en-IN" sz="1800">
                          <a:solidFill>
                            <a:srgbClr val="0C0C0C"/>
                          </a:solidFill>
                          <a:latin typeface="Cambria Math"/>
                          <a:ea typeface="Cambria Math"/>
                          <a:cs typeface="Cambria Math"/>
                          <a:sym typeface="Cambria Math"/>
                        </a:rPr>
                        <a:t>15</a:t>
                      </a:r>
                      <a:endParaRPr/>
                    </a:p>
                  </a:txBody>
                  <a:tcPr marT="45725" marB="45725" marR="91450" marL="91450"/>
                </a:tc>
              </a:tr>
              <a:tr h="382050">
                <a:tc>
                  <a:txBody>
                    <a:bodyPr/>
                    <a:lstStyle/>
                    <a:p>
                      <a:pPr indent="0" lvl="0" marL="0" marR="0" rtl="0" algn="ctr">
                        <a:spcBef>
                          <a:spcPts val="0"/>
                        </a:spcBef>
                        <a:spcAft>
                          <a:spcPts val="0"/>
                        </a:spcAft>
                        <a:buClr>
                          <a:srgbClr val="0C0C0C"/>
                        </a:buClr>
                        <a:buSzPts val="1800"/>
                        <a:buFont typeface="Century Gothic"/>
                        <a:buNone/>
                      </a:pPr>
                      <a:r>
                        <a:rPr lang="en-IN" sz="1800">
                          <a:solidFill>
                            <a:srgbClr val="0C0C0C"/>
                          </a:solidFill>
                          <a:latin typeface="Cambria Math"/>
                          <a:ea typeface="Cambria Math"/>
                          <a:cs typeface="Cambria Math"/>
                          <a:sym typeface="Cambria Math"/>
                        </a:rPr>
                        <a:t>8.</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spcBef>
                          <a:spcPts val="0"/>
                        </a:spcBef>
                        <a:spcAft>
                          <a:spcPts val="0"/>
                        </a:spcAft>
                        <a:buNone/>
                      </a:pPr>
                      <a:r>
                        <a:rPr lang="en-IN" sz="1800">
                          <a:solidFill>
                            <a:srgbClr val="0C0C0C"/>
                          </a:solidFill>
                          <a:latin typeface="Cambria Math"/>
                          <a:ea typeface="Cambria Math"/>
                          <a:cs typeface="Cambria Math"/>
                          <a:sym typeface="Cambria Math"/>
                        </a:rPr>
                        <a:t>Use Cases</a:t>
                      </a:r>
                      <a:endParaRPr/>
                    </a:p>
                  </a:txBody>
                  <a:tcPr marT="45725" marB="45725" marR="91450" marL="91450"/>
                </a:tc>
                <a:tc>
                  <a:txBody>
                    <a:bodyPr/>
                    <a:lstStyle/>
                    <a:p>
                      <a:pPr indent="0" lvl="0" marL="0" marR="0" rtl="0" algn="ctr">
                        <a:spcBef>
                          <a:spcPts val="0"/>
                        </a:spcBef>
                        <a:spcAft>
                          <a:spcPts val="0"/>
                        </a:spcAft>
                        <a:buNone/>
                      </a:pPr>
                      <a:r>
                        <a:rPr lang="en-IN" sz="1800">
                          <a:solidFill>
                            <a:srgbClr val="0C0C0C"/>
                          </a:solidFill>
                          <a:latin typeface="Cambria Math"/>
                          <a:ea typeface="Cambria Math"/>
                          <a:cs typeface="Cambria Math"/>
                          <a:sym typeface="Cambria Math"/>
                        </a:rPr>
                        <a:t>16</a:t>
                      </a:r>
                      <a:endParaRPr/>
                    </a:p>
                  </a:txBody>
                  <a:tcPr marT="45725" marB="45725" marR="91450" marL="91450"/>
                </a:tc>
              </a:tr>
              <a:tr h="382050">
                <a:tc>
                  <a:txBody>
                    <a:bodyPr/>
                    <a:lstStyle/>
                    <a:p>
                      <a:pPr indent="0" lvl="0" marL="0" marR="0" rtl="0" algn="ctr">
                        <a:spcBef>
                          <a:spcPts val="0"/>
                        </a:spcBef>
                        <a:spcAft>
                          <a:spcPts val="0"/>
                        </a:spcAft>
                        <a:buClr>
                          <a:srgbClr val="0C0C0C"/>
                        </a:buClr>
                        <a:buSzPts val="1800"/>
                        <a:buFont typeface="Century Gothic"/>
                        <a:buNone/>
                      </a:pPr>
                      <a:r>
                        <a:rPr lang="en-IN" sz="1800">
                          <a:solidFill>
                            <a:srgbClr val="0C0C0C"/>
                          </a:solidFill>
                          <a:latin typeface="Cambria Math"/>
                          <a:ea typeface="Cambria Math"/>
                          <a:cs typeface="Cambria Math"/>
                          <a:sym typeface="Cambria Math"/>
                        </a:rPr>
                        <a:t>9.</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spcBef>
                          <a:spcPts val="0"/>
                        </a:spcBef>
                        <a:spcAft>
                          <a:spcPts val="0"/>
                        </a:spcAft>
                        <a:buNone/>
                      </a:pPr>
                      <a:r>
                        <a:rPr lang="en-IN" sz="1800">
                          <a:solidFill>
                            <a:srgbClr val="0C0C0C"/>
                          </a:solidFill>
                          <a:latin typeface="Cambria Math"/>
                          <a:ea typeface="Cambria Math"/>
                          <a:cs typeface="Cambria Math"/>
                          <a:sym typeface="Cambria Math"/>
                        </a:rPr>
                        <a:t>The Future Scope</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ctr">
                        <a:spcBef>
                          <a:spcPts val="0"/>
                        </a:spcBef>
                        <a:spcAft>
                          <a:spcPts val="0"/>
                        </a:spcAft>
                        <a:buNone/>
                      </a:pPr>
                      <a:r>
                        <a:rPr lang="en-IN" sz="1800">
                          <a:solidFill>
                            <a:srgbClr val="0C0C0C"/>
                          </a:solidFill>
                          <a:latin typeface="Cambria Math"/>
                          <a:ea typeface="Cambria Math"/>
                          <a:cs typeface="Cambria Math"/>
                          <a:sym typeface="Cambria Math"/>
                        </a:rPr>
                        <a:t>17</a:t>
                      </a:r>
                      <a:endParaRPr sz="1800">
                        <a:solidFill>
                          <a:srgbClr val="0C0C0C"/>
                        </a:solidFill>
                        <a:latin typeface="Cambria Math"/>
                        <a:ea typeface="Cambria Math"/>
                        <a:cs typeface="Cambria Math"/>
                        <a:sym typeface="Cambria Math"/>
                      </a:endParaRPr>
                    </a:p>
                  </a:txBody>
                  <a:tcPr marT="45725" marB="45725" marR="91450" marL="91450"/>
                </a:tc>
              </a:tr>
              <a:tr h="382050">
                <a:tc>
                  <a:txBody>
                    <a:bodyPr/>
                    <a:lstStyle/>
                    <a:p>
                      <a:pPr indent="0" lvl="0" marL="0" marR="0" rtl="0" algn="ctr">
                        <a:spcBef>
                          <a:spcPts val="0"/>
                        </a:spcBef>
                        <a:spcAft>
                          <a:spcPts val="0"/>
                        </a:spcAft>
                        <a:buClr>
                          <a:srgbClr val="0C0C0C"/>
                        </a:buClr>
                        <a:buSzPts val="1800"/>
                        <a:buFont typeface="Century Gothic"/>
                        <a:buNone/>
                      </a:pPr>
                      <a:r>
                        <a:rPr lang="en-IN" sz="1800">
                          <a:solidFill>
                            <a:srgbClr val="0C0C0C"/>
                          </a:solidFill>
                          <a:latin typeface="Cambria Math"/>
                          <a:ea typeface="Cambria Math"/>
                          <a:cs typeface="Cambria Math"/>
                          <a:sym typeface="Cambria Math"/>
                        </a:rPr>
                        <a:t>10.</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l">
                        <a:spcBef>
                          <a:spcPts val="0"/>
                        </a:spcBef>
                        <a:spcAft>
                          <a:spcPts val="0"/>
                        </a:spcAft>
                        <a:buNone/>
                      </a:pPr>
                      <a:r>
                        <a:rPr lang="en-IN" sz="1800">
                          <a:solidFill>
                            <a:srgbClr val="0C0C0C"/>
                          </a:solidFill>
                          <a:latin typeface="Cambria Math"/>
                          <a:ea typeface="Cambria Math"/>
                          <a:cs typeface="Cambria Math"/>
                          <a:sym typeface="Cambria Math"/>
                        </a:rPr>
                        <a:t>Conclusion</a:t>
                      </a:r>
                      <a:endParaRPr sz="1800">
                        <a:solidFill>
                          <a:srgbClr val="0C0C0C"/>
                        </a:solidFill>
                        <a:latin typeface="Cambria Math"/>
                        <a:ea typeface="Cambria Math"/>
                        <a:cs typeface="Cambria Math"/>
                        <a:sym typeface="Cambria Math"/>
                      </a:endParaRPr>
                    </a:p>
                  </a:txBody>
                  <a:tcPr marT="45725" marB="45725" marR="91450" marL="91450"/>
                </a:tc>
                <a:tc>
                  <a:txBody>
                    <a:bodyPr/>
                    <a:lstStyle/>
                    <a:p>
                      <a:pPr indent="0" lvl="0" marL="0" marR="0" rtl="0" algn="ctr">
                        <a:spcBef>
                          <a:spcPts val="0"/>
                        </a:spcBef>
                        <a:spcAft>
                          <a:spcPts val="0"/>
                        </a:spcAft>
                        <a:buNone/>
                      </a:pPr>
                      <a:r>
                        <a:rPr lang="en-IN" sz="1800">
                          <a:solidFill>
                            <a:srgbClr val="0C0C0C"/>
                          </a:solidFill>
                          <a:latin typeface="Cambria Math"/>
                          <a:ea typeface="Cambria Math"/>
                          <a:cs typeface="Cambria Math"/>
                          <a:sym typeface="Cambria Math"/>
                        </a:rPr>
                        <a:t>18</a:t>
                      </a:r>
                      <a:endParaRPr sz="1800">
                        <a:solidFill>
                          <a:srgbClr val="0C0C0C"/>
                        </a:solidFill>
                        <a:latin typeface="Cambria Math"/>
                        <a:ea typeface="Cambria Math"/>
                        <a:cs typeface="Cambria Math"/>
                        <a:sym typeface="Cambria Math"/>
                      </a:endParaRPr>
                    </a:p>
                  </a:txBody>
                  <a:tcPr marT="45725" marB="45725" marR="91450" marL="91450"/>
                </a:tc>
              </a:tr>
            </a:tbl>
          </a:graphicData>
        </a:graphic>
      </p:graphicFrame>
      <p:sp>
        <p:nvSpPr>
          <p:cNvPr id="294" name="Google Shape;294;p22"/>
          <p:cNvSpPr txBox="1"/>
          <p:nvPr>
            <p:ph idx="12" type="sldNum"/>
          </p:nvPr>
        </p:nvSpPr>
        <p:spPr>
          <a:xfrm>
            <a:off x="8423223" y="0"/>
            <a:ext cx="424542" cy="77992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600"/>
              </a:spcAft>
              <a:buClr>
                <a:srgbClr val="FFFFFF"/>
              </a:buClr>
              <a:buSzPts val="28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p:transition spd="med">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8" name="Shape 298"/>
        <p:cNvGrpSpPr/>
        <p:nvPr/>
      </p:nvGrpSpPr>
      <p:grpSpPr>
        <a:xfrm>
          <a:off x="0" y="0"/>
          <a:ext cx="0" cy="0"/>
          <a:chOff x="0" y="0"/>
          <a:chExt cx="0" cy="0"/>
        </a:xfrm>
      </p:grpSpPr>
      <p:sp>
        <p:nvSpPr>
          <p:cNvPr id="299" name="Google Shape;299;p23"/>
          <p:cNvSpPr txBox="1"/>
          <p:nvPr>
            <p:ph type="title"/>
          </p:nvPr>
        </p:nvSpPr>
        <p:spPr>
          <a:xfrm>
            <a:off x="2843019" y="149858"/>
            <a:ext cx="3457959" cy="686100"/>
          </a:xfrm>
          <a:prstGeom prst="rect">
            <a:avLst/>
          </a:prstGeom>
          <a:noFill/>
          <a:ln>
            <a:noFill/>
          </a:ln>
        </p:spPr>
        <p:txBody>
          <a:bodyPr anchorCtr="0" anchor="b" bIns="91425" lIns="91425" spcFirstLastPara="1" rIns="91425" wrap="square" tIns="91425">
            <a:normAutofit fontScale="90000"/>
          </a:bodyPr>
          <a:lstStyle/>
          <a:p>
            <a:pPr indent="0" lvl="0" marL="0" rtl="0" algn="ctr">
              <a:spcBef>
                <a:spcPts val="0"/>
              </a:spcBef>
              <a:spcAft>
                <a:spcPts val="0"/>
              </a:spcAft>
              <a:buClr>
                <a:schemeClr val="lt2"/>
              </a:buClr>
              <a:buSzPct val="92592"/>
              <a:buFont typeface="Arial"/>
              <a:buNone/>
            </a:pPr>
            <a:r>
              <a:rPr lang="en-IN" sz="3600" u="sng">
                <a:latin typeface="Arial"/>
                <a:ea typeface="Arial"/>
                <a:cs typeface="Arial"/>
                <a:sym typeface="Arial"/>
              </a:rPr>
              <a:t>CONSTRAINTS</a:t>
            </a:r>
            <a:endParaRPr/>
          </a:p>
        </p:txBody>
      </p:sp>
      <p:sp>
        <p:nvSpPr>
          <p:cNvPr id="300" name="Google Shape;300;p23"/>
          <p:cNvSpPr txBox="1"/>
          <p:nvPr>
            <p:ph idx="1" type="body"/>
          </p:nvPr>
        </p:nvSpPr>
        <p:spPr>
          <a:xfrm>
            <a:off x="489134" y="1019501"/>
            <a:ext cx="8165727" cy="3808613"/>
          </a:xfrm>
          <a:prstGeom prst="rect">
            <a:avLst/>
          </a:prstGeom>
          <a:gradFill>
            <a:gsLst>
              <a:gs pos="0">
                <a:srgbClr val="F9C4E0"/>
              </a:gs>
              <a:gs pos="35000">
                <a:srgbClr val="FBE8D5"/>
              </a:gs>
              <a:gs pos="64000">
                <a:srgbClr val="EAE0FC"/>
              </a:gs>
              <a:gs pos="100000">
                <a:srgbClr val="D3CDE4"/>
              </a:gs>
            </a:gsLst>
            <a:lin ang="5400000" scaled="0"/>
          </a:gradFill>
          <a:ln>
            <a:noFill/>
          </a:ln>
        </p:spPr>
        <p:txBody>
          <a:bodyPr anchorCtr="0" anchor="t" bIns="91425" lIns="91425" spcFirstLastPara="1" rIns="91425" wrap="square" tIns="91425">
            <a:normAutofit fontScale="92500" lnSpcReduction="20000"/>
          </a:bodyPr>
          <a:lstStyle/>
          <a:p>
            <a:pPr indent="-342900" lvl="0" marL="457200" rtl="0" algn="just">
              <a:lnSpc>
                <a:spcPct val="120000"/>
              </a:lnSpc>
              <a:spcBef>
                <a:spcPts val="0"/>
              </a:spcBef>
              <a:spcAft>
                <a:spcPts val="0"/>
              </a:spcAft>
              <a:buClr>
                <a:schemeClr val="dk1"/>
              </a:buClr>
              <a:buSzPct val="97297"/>
              <a:buFont typeface="Noto Sans Symbols"/>
              <a:buChar char="❑"/>
            </a:pPr>
            <a:r>
              <a:rPr lang="en-IN" sz="2000">
                <a:solidFill>
                  <a:schemeClr val="dk1"/>
                </a:solidFill>
                <a:latin typeface="Cambria Math"/>
                <a:ea typeface="Cambria Math"/>
                <a:cs typeface="Cambria Math"/>
                <a:sym typeface="Cambria Math"/>
              </a:rPr>
              <a:t>Pose estimation is a vast topic and considering their types (2D pose estimation and 3D pose estimation) we had restricted our project to the 2D pose estimation which is the estimation of keypoints of object or image along x and y coordinate.</a:t>
            </a:r>
            <a:endParaRPr/>
          </a:p>
          <a:p>
            <a:pPr indent="0" lvl="0" marL="114300" rtl="0" algn="just">
              <a:lnSpc>
                <a:spcPct val="120000"/>
              </a:lnSpc>
              <a:spcBef>
                <a:spcPts val="0"/>
              </a:spcBef>
              <a:spcAft>
                <a:spcPts val="0"/>
              </a:spcAft>
              <a:buClr>
                <a:schemeClr val="dk1"/>
              </a:buClr>
              <a:buSzPct val="97297"/>
              <a:buNone/>
            </a:pPr>
            <a:r>
              <a:t/>
            </a:r>
            <a:endParaRPr sz="2000">
              <a:solidFill>
                <a:schemeClr val="dk1"/>
              </a:solidFill>
              <a:latin typeface="Cambria Math"/>
              <a:ea typeface="Cambria Math"/>
              <a:cs typeface="Cambria Math"/>
              <a:sym typeface="Cambria Math"/>
            </a:endParaRPr>
          </a:p>
          <a:p>
            <a:pPr indent="-342900" lvl="0" marL="457200" rtl="0" algn="just">
              <a:lnSpc>
                <a:spcPct val="120000"/>
              </a:lnSpc>
              <a:spcBef>
                <a:spcPts val="0"/>
              </a:spcBef>
              <a:spcAft>
                <a:spcPts val="0"/>
              </a:spcAft>
              <a:buClr>
                <a:schemeClr val="dk1"/>
              </a:buClr>
              <a:buSzPct val="97297"/>
              <a:buFont typeface="Noto Sans Symbols"/>
              <a:buChar char="❑"/>
            </a:pPr>
            <a:r>
              <a:rPr lang="en-IN" sz="2000">
                <a:solidFill>
                  <a:schemeClr val="dk1"/>
                </a:solidFill>
                <a:latin typeface="Cambria Math"/>
                <a:ea typeface="Cambria Math"/>
                <a:cs typeface="Cambria Math"/>
                <a:sym typeface="Cambria Math"/>
              </a:rPr>
              <a:t>On the other hand the implementation can be done in several ways. But we will estimate the single and multi pose with the help of Browser. </a:t>
            </a:r>
            <a:endParaRPr/>
          </a:p>
          <a:p>
            <a:pPr indent="0" lvl="0" marL="114300" rtl="0" algn="just">
              <a:lnSpc>
                <a:spcPct val="120000"/>
              </a:lnSpc>
              <a:spcBef>
                <a:spcPts val="0"/>
              </a:spcBef>
              <a:spcAft>
                <a:spcPts val="0"/>
              </a:spcAft>
              <a:buSzPct val="97297"/>
              <a:buNone/>
            </a:pPr>
            <a:r>
              <a:t/>
            </a:r>
            <a:endParaRPr sz="2000">
              <a:solidFill>
                <a:schemeClr val="dk1"/>
              </a:solidFill>
              <a:latin typeface="Cambria Math"/>
              <a:ea typeface="Cambria Math"/>
              <a:cs typeface="Cambria Math"/>
              <a:sym typeface="Cambria Math"/>
            </a:endParaRPr>
          </a:p>
          <a:p>
            <a:pPr indent="-342900" lvl="0" marL="457200" rtl="0" algn="just">
              <a:lnSpc>
                <a:spcPct val="120000"/>
              </a:lnSpc>
              <a:spcBef>
                <a:spcPts val="0"/>
              </a:spcBef>
              <a:spcAft>
                <a:spcPts val="0"/>
              </a:spcAft>
              <a:buClr>
                <a:schemeClr val="dk1"/>
              </a:buClr>
              <a:buSzPct val="97297"/>
              <a:buFont typeface="Noto Sans Symbols"/>
              <a:buChar char="❑"/>
            </a:pPr>
            <a:r>
              <a:rPr lang="en-IN" sz="2000">
                <a:solidFill>
                  <a:schemeClr val="dk1"/>
                </a:solidFill>
                <a:latin typeface="Cambria Math"/>
                <a:ea typeface="Cambria Math"/>
                <a:cs typeface="Cambria Math"/>
                <a:sym typeface="Cambria Math"/>
              </a:rPr>
              <a:t>Here we are not going to train the Machine Learning models, instead we had used java script libraries which have inbuilt capabilities of Machine Learning and just by using some import commands we will have access to those Machine Learning models. </a:t>
            </a:r>
            <a:endParaRPr/>
          </a:p>
        </p:txBody>
      </p:sp>
      <p:sp>
        <p:nvSpPr>
          <p:cNvPr id="301" name="Google Shape;301;p23"/>
          <p:cNvSpPr txBox="1"/>
          <p:nvPr>
            <p:ph idx="12" type="sldNum"/>
          </p:nvPr>
        </p:nvSpPr>
        <p:spPr>
          <a:xfrm>
            <a:off x="8423223" y="0"/>
            <a:ext cx="424542" cy="77992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600"/>
              </a:spcAft>
              <a:buClr>
                <a:srgbClr val="FFFFFF"/>
              </a:buClr>
              <a:buSzPts val="28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5" name="Shape 305"/>
        <p:cNvGrpSpPr/>
        <p:nvPr/>
      </p:nvGrpSpPr>
      <p:grpSpPr>
        <a:xfrm>
          <a:off x="0" y="0"/>
          <a:ext cx="0" cy="0"/>
          <a:chOff x="0" y="0"/>
          <a:chExt cx="0" cy="0"/>
        </a:xfrm>
      </p:grpSpPr>
      <p:sp>
        <p:nvSpPr>
          <p:cNvPr id="306" name="Google Shape;306;p24"/>
          <p:cNvSpPr txBox="1"/>
          <p:nvPr>
            <p:ph type="title"/>
          </p:nvPr>
        </p:nvSpPr>
        <p:spPr>
          <a:xfrm>
            <a:off x="2756245" y="229367"/>
            <a:ext cx="3631507" cy="686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lt2"/>
              </a:buClr>
              <a:buSzPts val="3000"/>
              <a:buFont typeface="Century Gothic"/>
              <a:buNone/>
            </a:pPr>
            <a:r>
              <a:rPr b="1" lang="en-IN" sz="3600"/>
              <a:t>                 </a:t>
            </a:r>
            <a:r>
              <a:rPr lang="en-IN" sz="3600"/>
              <a:t> </a:t>
            </a:r>
            <a:r>
              <a:rPr lang="en-IN" sz="3200" u="sng">
                <a:latin typeface="Arial"/>
                <a:ea typeface="Arial"/>
                <a:cs typeface="Arial"/>
                <a:sym typeface="Arial"/>
              </a:rPr>
              <a:t>INTRODUCTION</a:t>
            </a:r>
            <a:endParaRPr sz="3600" u="sng">
              <a:latin typeface="Arial"/>
              <a:ea typeface="Arial"/>
              <a:cs typeface="Arial"/>
              <a:sym typeface="Arial"/>
            </a:endParaRPr>
          </a:p>
        </p:txBody>
      </p:sp>
      <p:sp>
        <p:nvSpPr>
          <p:cNvPr id="307" name="Google Shape;307;p24"/>
          <p:cNvSpPr txBox="1"/>
          <p:nvPr/>
        </p:nvSpPr>
        <p:spPr>
          <a:xfrm>
            <a:off x="8423223" y="0"/>
            <a:ext cx="424542" cy="779929"/>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600"/>
              </a:spcAft>
              <a:buClr>
                <a:srgbClr val="FFFFFF"/>
              </a:buClr>
              <a:buSzPts val="2800"/>
              <a:buFont typeface="Cambria Math"/>
              <a:buNone/>
            </a:pPr>
            <a:fld id="{00000000-1234-1234-1234-123412341234}" type="slidenum">
              <a:rPr b="1" i="0" lang="en-IN" sz="2800" u="none" cap="none" strike="noStrike">
                <a:solidFill>
                  <a:srgbClr val="FFFFFF"/>
                </a:solidFill>
                <a:latin typeface="Cambria Math"/>
                <a:ea typeface="Cambria Math"/>
                <a:cs typeface="Cambria Math"/>
                <a:sym typeface="Cambria Math"/>
              </a:rPr>
              <a:t>‹#›</a:t>
            </a:fld>
            <a:endParaRPr b="1" i="0" sz="2800" u="none" cap="none" strike="noStrike">
              <a:solidFill>
                <a:srgbClr val="FFFFFF"/>
              </a:solidFill>
              <a:latin typeface="Cambria Math"/>
              <a:ea typeface="Cambria Math"/>
              <a:cs typeface="Cambria Math"/>
              <a:sym typeface="Cambria Math"/>
            </a:endParaRPr>
          </a:p>
        </p:txBody>
      </p:sp>
      <p:sp>
        <p:nvSpPr>
          <p:cNvPr id="308" name="Google Shape;308;p24"/>
          <p:cNvSpPr txBox="1"/>
          <p:nvPr/>
        </p:nvSpPr>
        <p:spPr>
          <a:xfrm>
            <a:off x="606887" y="1159599"/>
            <a:ext cx="7930225" cy="3477875"/>
          </a:xfrm>
          <a:prstGeom prst="rect">
            <a:avLst/>
          </a:prstGeom>
          <a:gradFill>
            <a:gsLst>
              <a:gs pos="0">
                <a:srgbClr val="D3CDE4"/>
              </a:gs>
              <a:gs pos="48000">
                <a:srgbClr val="D9FFEA"/>
              </a:gs>
              <a:gs pos="100000">
                <a:srgbClr val="EAE0FC"/>
              </a:gs>
            </a:gsLst>
            <a:lin ang="5400000" scaled="0"/>
          </a:grad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000"/>
              <a:buFont typeface="Noto Sans Symbols"/>
              <a:buChar char="❑"/>
            </a:pPr>
            <a:r>
              <a:rPr b="0" i="0" lang="en-IN" sz="2000" u="none" cap="none" strike="noStrike">
                <a:solidFill>
                  <a:schemeClr val="dk1"/>
                </a:solidFill>
                <a:latin typeface="Cambria Math"/>
                <a:ea typeface="Cambria Math"/>
                <a:cs typeface="Cambria Math"/>
                <a:sym typeface="Cambria Math"/>
              </a:rPr>
              <a:t>The Human Pose Estimation is the task of using a machine learning model to estimate the approximate pose of a person from an image or a video by estimating the spatial locations of key body joints that is called keypoints.</a:t>
            </a:r>
            <a:endParaRPr/>
          </a:p>
          <a:p>
            <a:pPr indent="0" lvl="0" marL="0" marR="0" rtl="0" algn="just">
              <a:spcBef>
                <a:spcPts val="0"/>
              </a:spcBef>
              <a:spcAft>
                <a:spcPts val="0"/>
              </a:spcAft>
              <a:buNone/>
            </a:pPr>
            <a:r>
              <a:t/>
            </a:r>
            <a:endParaRPr b="0" i="0" sz="2000" u="none" cap="none" strike="noStrike">
              <a:solidFill>
                <a:schemeClr val="dk1"/>
              </a:solidFill>
              <a:latin typeface="Cambria Math"/>
              <a:ea typeface="Cambria Math"/>
              <a:cs typeface="Cambria Math"/>
              <a:sym typeface="Cambria Math"/>
            </a:endParaRPr>
          </a:p>
          <a:p>
            <a:pPr indent="-342900" lvl="0" marL="342900" marR="0" rtl="0" algn="just">
              <a:spcBef>
                <a:spcPts val="0"/>
              </a:spcBef>
              <a:spcAft>
                <a:spcPts val="0"/>
              </a:spcAft>
              <a:buClr>
                <a:schemeClr val="dk1"/>
              </a:buClr>
              <a:buSzPts val="2000"/>
              <a:buFont typeface="Noto Sans Symbols"/>
              <a:buChar char="❑"/>
            </a:pPr>
            <a:r>
              <a:rPr b="0" i="0" lang="en-IN" sz="2000" u="none" cap="none" strike="noStrike">
                <a:solidFill>
                  <a:schemeClr val="dk1"/>
                </a:solidFill>
                <a:latin typeface="Cambria Math"/>
                <a:ea typeface="Cambria Math"/>
                <a:cs typeface="Cambria Math"/>
                <a:sym typeface="Cambria Math"/>
              </a:rPr>
              <a:t>The Aim of this project is to deliver the basic use cases of the Pose Net model for real-time human pose estimation using a webcam feed as the data.</a:t>
            </a:r>
            <a:endParaRPr/>
          </a:p>
          <a:p>
            <a:pPr indent="0" lvl="0" marL="0" marR="0" rtl="0" algn="just">
              <a:spcBef>
                <a:spcPts val="0"/>
              </a:spcBef>
              <a:spcAft>
                <a:spcPts val="0"/>
              </a:spcAft>
              <a:buNone/>
            </a:pPr>
            <a:r>
              <a:t/>
            </a:r>
            <a:endParaRPr b="0" i="0" sz="2000" u="none" cap="none" strike="noStrike">
              <a:solidFill>
                <a:schemeClr val="dk1"/>
              </a:solidFill>
              <a:latin typeface="Cambria Math"/>
              <a:ea typeface="Cambria Math"/>
              <a:cs typeface="Cambria Math"/>
              <a:sym typeface="Cambria Math"/>
            </a:endParaRPr>
          </a:p>
          <a:p>
            <a:pPr indent="-342900" lvl="0" marL="342900" marR="0" rtl="0" algn="just">
              <a:spcBef>
                <a:spcPts val="0"/>
              </a:spcBef>
              <a:spcAft>
                <a:spcPts val="0"/>
              </a:spcAft>
              <a:buClr>
                <a:schemeClr val="dk1"/>
              </a:buClr>
              <a:buSzPts val="2000"/>
              <a:buFont typeface="Noto Sans Symbols"/>
              <a:buChar char="❑"/>
            </a:pPr>
            <a:r>
              <a:rPr b="0" i="0" lang="en-IN" sz="2000" u="none" cap="none" strike="noStrike">
                <a:solidFill>
                  <a:schemeClr val="dk1"/>
                </a:solidFill>
                <a:latin typeface="Cambria Math"/>
                <a:ea typeface="Cambria Math"/>
                <a:cs typeface="Cambria Math"/>
                <a:sym typeface="Cambria Math"/>
              </a:rPr>
              <a:t>TensorFlow.js is a JavaScript library that enables the training and deployment of machine learning models in the browser.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25"/>
          <p:cNvPicPr preferRelativeResize="0"/>
          <p:nvPr/>
        </p:nvPicPr>
        <p:blipFill rotWithShape="1">
          <a:blip r:embed="rId3">
            <a:alphaModFix/>
          </a:blip>
          <a:srcRect b="5440" l="0" r="0" t="0"/>
          <a:stretch/>
        </p:blipFill>
        <p:spPr>
          <a:xfrm>
            <a:off x="554538" y="3003030"/>
            <a:ext cx="3516850" cy="1890575"/>
          </a:xfrm>
          <a:prstGeom prst="rect">
            <a:avLst/>
          </a:prstGeom>
          <a:noFill/>
          <a:ln>
            <a:noFill/>
          </a:ln>
        </p:spPr>
      </p:pic>
      <p:sp>
        <p:nvSpPr>
          <p:cNvPr id="314" name="Google Shape;314;p25"/>
          <p:cNvSpPr txBox="1"/>
          <p:nvPr>
            <p:ph type="title"/>
          </p:nvPr>
        </p:nvSpPr>
        <p:spPr>
          <a:xfrm>
            <a:off x="1220574" y="0"/>
            <a:ext cx="6702851" cy="590648"/>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lt2"/>
              </a:buClr>
              <a:buSzPts val="990"/>
              <a:buFont typeface="Arial"/>
              <a:buNone/>
            </a:pPr>
            <a:r>
              <a:rPr lang="en-IN" sz="3200" u="sng">
                <a:latin typeface="Arial"/>
                <a:ea typeface="Arial"/>
                <a:cs typeface="Arial"/>
                <a:sym typeface="Arial"/>
              </a:rPr>
              <a:t>TYPES OF POSE ESTIMATION</a:t>
            </a:r>
            <a:endParaRPr sz="3200" u="sng">
              <a:latin typeface="Arial"/>
              <a:ea typeface="Arial"/>
              <a:cs typeface="Arial"/>
              <a:sym typeface="Arial"/>
            </a:endParaRPr>
          </a:p>
        </p:txBody>
      </p:sp>
      <p:pic>
        <p:nvPicPr>
          <p:cNvPr id="315" name="Google Shape;315;p25"/>
          <p:cNvPicPr preferRelativeResize="0"/>
          <p:nvPr/>
        </p:nvPicPr>
        <p:blipFill rotWithShape="1">
          <a:blip r:embed="rId4">
            <a:alphaModFix/>
          </a:blip>
          <a:srcRect b="6590" l="0" r="0" t="0"/>
          <a:stretch/>
        </p:blipFill>
        <p:spPr>
          <a:xfrm>
            <a:off x="5072611" y="3003031"/>
            <a:ext cx="3516850" cy="1890602"/>
          </a:xfrm>
          <a:prstGeom prst="rect">
            <a:avLst/>
          </a:prstGeom>
          <a:noFill/>
          <a:ln>
            <a:noFill/>
          </a:ln>
        </p:spPr>
      </p:pic>
      <p:sp>
        <p:nvSpPr>
          <p:cNvPr id="316" name="Google Shape;316;p25"/>
          <p:cNvSpPr txBox="1"/>
          <p:nvPr/>
        </p:nvSpPr>
        <p:spPr>
          <a:xfrm>
            <a:off x="8423223" y="0"/>
            <a:ext cx="424542" cy="779929"/>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600"/>
              </a:spcAft>
              <a:buClr>
                <a:srgbClr val="FFFFFF"/>
              </a:buClr>
              <a:buSzPts val="2800"/>
              <a:buFont typeface="Cambria Math"/>
              <a:buNone/>
            </a:pPr>
            <a:fld id="{00000000-1234-1234-1234-123412341234}" type="slidenum">
              <a:rPr b="1" i="0" lang="en-IN" sz="2800" u="none" cap="none" strike="noStrike">
                <a:solidFill>
                  <a:srgbClr val="FFFFFF"/>
                </a:solidFill>
                <a:latin typeface="Cambria Math"/>
                <a:ea typeface="Cambria Math"/>
                <a:cs typeface="Cambria Math"/>
                <a:sym typeface="Cambria Math"/>
              </a:rPr>
              <a:t>‹#›</a:t>
            </a:fld>
            <a:endParaRPr b="1" i="0" sz="2800" u="none" cap="none" strike="noStrike">
              <a:solidFill>
                <a:srgbClr val="FFFFFF"/>
              </a:solidFill>
              <a:latin typeface="Cambria Math"/>
              <a:ea typeface="Cambria Math"/>
              <a:cs typeface="Cambria Math"/>
              <a:sym typeface="Cambria Math"/>
            </a:endParaRPr>
          </a:p>
        </p:txBody>
      </p:sp>
      <p:pic>
        <p:nvPicPr>
          <p:cNvPr id="317" name="Google Shape;317;p25"/>
          <p:cNvPicPr preferRelativeResize="0"/>
          <p:nvPr/>
        </p:nvPicPr>
        <p:blipFill rotWithShape="1">
          <a:blip r:embed="rId5">
            <a:alphaModFix/>
          </a:blip>
          <a:srcRect b="0" l="0" r="0" t="0"/>
          <a:stretch/>
        </p:blipFill>
        <p:spPr>
          <a:xfrm>
            <a:off x="554539" y="681175"/>
            <a:ext cx="3516850" cy="1890575"/>
          </a:xfrm>
          <a:prstGeom prst="rect">
            <a:avLst/>
          </a:prstGeom>
          <a:noFill/>
          <a:ln>
            <a:noFill/>
          </a:ln>
        </p:spPr>
      </p:pic>
      <p:pic>
        <p:nvPicPr>
          <p:cNvPr id="318" name="Google Shape;318;p25"/>
          <p:cNvPicPr preferRelativeResize="0"/>
          <p:nvPr/>
        </p:nvPicPr>
        <p:blipFill rotWithShape="1">
          <a:blip r:embed="rId6">
            <a:alphaModFix/>
          </a:blip>
          <a:srcRect b="0" l="0" r="0" t="0"/>
          <a:stretch/>
        </p:blipFill>
        <p:spPr>
          <a:xfrm>
            <a:off x="5072612" y="678836"/>
            <a:ext cx="3516849" cy="1890601"/>
          </a:xfrm>
          <a:prstGeom prst="rect">
            <a:avLst/>
          </a:prstGeom>
          <a:noFill/>
          <a:ln>
            <a:noFill/>
          </a:ln>
        </p:spPr>
      </p:pic>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2" name="Shape 322"/>
        <p:cNvGrpSpPr/>
        <p:nvPr/>
      </p:nvGrpSpPr>
      <p:grpSpPr>
        <a:xfrm>
          <a:off x="0" y="0"/>
          <a:ext cx="0" cy="0"/>
          <a:chOff x="0" y="0"/>
          <a:chExt cx="0" cy="0"/>
        </a:xfrm>
      </p:grpSpPr>
      <p:sp>
        <p:nvSpPr>
          <p:cNvPr id="323" name="Google Shape;323;p26"/>
          <p:cNvSpPr txBox="1"/>
          <p:nvPr>
            <p:ph type="title"/>
          </p:nvPr>
        </p:nvSpPr>
        <p:spPr>
          <a:xfrm>
            <a:off x="692945" y="410844"/>
            <a:ext cx="7800974" cy="73817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lt2"/>
              </a:buClr>
              <a:buSzPts val="3000"/>
              <a:buFont typeface="Arial"/>
              <a:buNone/>
            </a:pPr>
            <a:r>
              <a:rPr lang="en-IN" sz="3200" u="sng">
                <a:latin typeface="Arial"/>
                <a:ea typeface="Arial"/>
                <a:cs typeface="Arial"/>
                <a:sym typeface="Arial"/>
              </a:rPr>
              <a:t>Libraries/Frameworks and Models</a:t>
            </a:r>
            <a:endParaRPr/>
          </a:p>
        </p:txBody>
      </p:sp>
      <p:grpSp>
        <p:nvGrpSpPr>
          <p:cNvPr id="324" name="Google Shape;324;p26"/>
          <p:cNvGrpSpPr/>
          <p:nvPr/>
        </p:nvGrpSpPr>
        <p:grpSpPr>
          <a:xfrm>
            <a:off x="445957" y="2683129"/>
            <a:ext cx="8310142" cy="1730846"/>
            <a:chOff x="0" y="308595"/>
            <a:chExt cx="8310142" cy="1730846"/>
          </a:xfrm>
        </p:grpSpPr>
        <p:sp>
          <p:nvSpPr>
            <p:cNvPr id="325" name="Google Shape;325;p26"/>
            <p:cNvSpPr/>
            <p:nvPr/>
          </p:nvSpPr>
          <p:spPr>
            <a:xfrm>
              <a:off x="0" y="308595"/>
              <a:ext cx="2337227" cy="1484139"/>
            </a:xfrm>
            <a:prstGeom prst="roundRect">
              <a:avLst>
                <a:gd fmla="val 10000" name="adj"/>
              </a:avLst>
            </a:prstGeom>
            <a:solidFill>
              <a:srgbClr val="B20F64"/>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259691" y="555302"/>
              <a:ext cx="2337227" cy="1484139"/>
            </a:xfrm>
            <a:prstGeom prst="roundRect">
              <a:avLst>
                <a:gd fmla="val 10000" name="adj"/>
              </a:avLst>
            </a:prstGeom>
            <a:solidFill>
              <a:schemeClr val="lt1">
                <a:alpha val="89803"/>
              </a:schemeClr>
            </a:solidFill>
            <a:ln cap="rnd" cmpd="sng" w="19050">
              <a:solidFill>
                <a:srgbClr val="B20F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txBox="1"/>
            <p:nvPr/>
          </p:nvSpPr>
          <p:spPr>
            <a:xfrm>
              <a:off x="303160" y="598771"/>
              <a:ext cx="2250289" cy="1397201"/>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dk1"/>
                </a:buClr>
                <a:buSzPts val="2800"/>
                <a:buFont typeface="Cambria Math"/>
                <a:buNone/>
              </a:pPr>
              <a:r>
                <a:rPr b="0" i="0" lang="en-IN" sz="2800" u="none" cap="none" strike="noStrike">
                  <a:solidFill>
                    <a:schemeClr val="dk1"/>
                  </a:solidFill>
                  <a:latin typeface="Cambria Math"/>
                  <a:ea typeface="Cambria Math"/>
                  <a:cs typeface="Cambria Math"/>
                  <a:sym typeface="Cambria Math"/>
                </a:rPr>
                <a:t>TensorFlow</a:t>
              </a:r>
              <a:endParaRPr b="0" i="0" sz="2800" u="none" cap="none" strike="noStrike">
                <a:solidFill>
                  <a:schemeClr val="dk1"/>
                </a:solidFill>
                <a:latin typeface="Cambria Math"/>
                <a:ea typeface="Cambria Math"/>
                <a:cs typeface="Cambria Math"/>
                <a:sym typeface="Cambria Math"/>
              </a:endParaRPr>
            </a:p>
          </p:txBody>
        </p:sp>
        <p:sp>
          <p:nvSpPr>
            <p:cNvPr id="328" name="Google Shape;328;p26"/>
            <p:cNvSpPr/>
            <p:nvPr/>
          </p:nvSpPr>
          <p:spPr>
            <a:xfrm>
              <a:off x="2856611" y="308595"/>
              <a:ext cx="2337227" cy="1484139"/>
            </a:xfrm>
            <a:prstGeom prst="roundRect">
              <a:avLst>
                <a:gd fmla="val 10000" name="adj"/>
              </a:avLst>
            </a:prstGeom>
            <a:solidFill>
              <a:srgbClr val="B20F64"/>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3116303" y="555302"/>
              <a:ext cx="2337227" cy="1484139"/>
            </a:xfrm>
            <a:prstGeom prst="roundRect">
              <a:avLst>
                <a:gd fmla="val 10000" name="adj"/>
              </a:avLst>
            </a:prstGeom>
            <a:solidFill>
              <a:schemeClr val="lt1">
                <a:alpha val="89803"/>
              </a:schemeClr>
            </a:solidFill>
            <a:ln cap="rnd" cmpd="sng" w="19050">
              <a:solidFill>
                <a:srgbClr val="B20F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txBox="1"/>
            <p:nvPr/>
          </p:nvSpPr>
          <p:spPr>
            <a:xfrm>
              <a:off x="3159772" y="598771"/>
              <a:ext cx="2250289" cy="1397201"/>
            </a:xfrm>
            <a:prstGeom prst="rect">
              <a:avLst/>
            </a:prstGeom>
            <a:noFill/>
            <a:ln>
              <a:noFill/>
            </a:ln>
          </p:spPr>
          <p:txBody>
            <a:bodyPr anchorCtr="0" anchor="ctr" bIns="121900" lIns="121900" spcFirstLastPara="1" rIns="121900" wrap="square" tIns="121900">
              <a:noAutofit/>
            </a:bodyPr>
            <a:lstStyle/>
            <a:p>
              <a:pPr indent="0" lvl="0" marL="0" marR="0" rtl="0" algn="ctr">
                <a:lnSpc>
                  <a:spcPct val="90000"/>
                </a:lnSpc>
                <a:spcBef>
                  <a:spcPts val="0"/>
                </a:spcBef>
                <a:spcAft>
                  <a:spcPts val="0"/>
                </a:spcAft>
                <a:buClr>
                  <a:schemeClr val="dk1"/>
                </a:buClr>
                <a:buSzPts val="3200"/>
                <a:buFont typeface="Cambria Math"/>
                <a:buNone/>
              </a:pPr>
              <a:r>
                <a:rPr b="0" i="0" lang="en-IN" sz="3200" u="none" cap="none" strike="noStrike">
                  <a:solidFill>
                    <a:schemeClr val="dk1"/>
                  </a:solidFill>
                  <a:latin typeface="Cambria Math"/>
                  <a:ea typeface="Cambria Math"/>
                  <a:cs typeface="Cambria Math"/>
                  <a:sym typeface="Cambria Math"/>
                </a:rPr>
                <a:t>Mediapipe</a:t>
              </a:r>
              <a:endParaRPr b="0" i="0" sz="3200" u="none" cap="none" strike="noStrike">
                <a:solidFill>
                  <a:schemeClr val="dk1"/>
                </a:solidFill>
                <a:latin typeface="Cambria Math"/>
                <a:ea typeface="Cambria Math"/>
                <a:cs typeface="Cambria Math"/>
                <a:sym typeface="Cambria Math"/>
              </a:endParaRPr>
            </a:p>
          </p:txBody>
        </p:sp>
        <p:sp>
          <p:nvSpPr>
            <p:cNvPr id="331" name="Google Shape;331;p26"/>
            <p:cNvSpPr/>
            <p:nvPr/>
          </p:nvSpPr>
          <p:spPr>
            <a:xfrm>
              <a:off x="5713223" y="308595"/>
              <a:ext cx="2337227" cy="1484139"/>
            </a:xfrm>
            <a:prstGeom prst="roundRect">
              <a:avLst>
                <a:gd fmla="val 10000" name="adj"/>
              </a:avLst>
            </a:prstGeom>
            <a:solidFill>
              <a:srgbClr val="B20F64"/>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a:off x="5972915" y="555302"/>
              <a:ext cx="2337227" cy="1484139"/>
            </a:xfrm>
            <a:prstGeom prst="roundRect">
              <a:avLst>
                <a:gd fmla="val 10000" name="adj"/>
              </a:avLst>
            </a:prstGeom>
            <a:solidFill>
              <a:schemeClr val="lt1">
                <a:alpha val="89803"/>
              </a:schemeClr>
            </a:solidFill>
            <a:ln cap="rnd" cmpd="sng" w="19050">
              <a:solidFill>
                <a:srgbClr val="B20F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txBox="1"/>
            <p:nvPr/>
          </p:nvSpPr>
          <p:spPr>
            <a:xfrm>
              <a:off x="6016384" y="598771"/>
              <a:ext cx="2250289" cy="1397201"/>
            </a:xfrm>
            <a:prstGeom prst="rect">
              <a:avLst/>
            </a:prstGeom>
            <a:noFill/>
            <a:ln>
              <a:noFill/>
            </a:ln>
          </p:spPr>
          <p:txBody>
            <a:bodyPr anchorCtr="0" anchor="ctr" bIns="121900" lIns="121900" spcFirstLastPara="1" rIns="121900" wrap="square" tIns="121900">
              <a:noAutofit/>
            </a:bodyPr>
            <a:lstStyle/>
            <a:p>
              <a:pPr indent="0" lvl="0" marL="0" marR="0" rtl="0" algn="ctr">
                <a:lnSpc>
                  <a:spcPct val="90000"/>
                </a:lnSpc>
                <a:spcBef>
                  <a:spcPts val="0"/>
                </a:spcBef>
                <a:spcAft>
                  <a:spcPts val="0"/>
                </a:spcAft>
                <a:buClr>
                  <a:schemeClr val="dk1"/>
                </a:buClr>
                <a:buSzPts val="3200"/>
                <a:buFont typeface="Cambria Math"/>
                <a:buNone/>
              </a:pPr>
              <a:r>
                <a:rPr b="0" i="0" lang="en-IN" sz="3200" u="none" cap="none" strike="noStrike">
                  <a:solidFill>
                    <a:schemeClr val="dk1"/>
                  </a:solidFill>
                  <a:latin typeface="Cambria Math"/>
                  <a:ea typeface="Cambria Math"/>
                  <a:cs typeface="Cambria Math"/>
                  <a:sym typeface="Cambria Math"/>
                </a:rPr>
                <a:t>Posenet</a:t>
              </a:r>
              <a:endParaRPr b="0" i="0" sz="3200" u="none" cap="none" strike="noStrike">
                <a:solidFill>
                  <a:schemeClr val="dk1"/>
                </a:solidFill>
                <a:latin typeface="Cambria Math"/>
                <a:ea typeface="Cambria Math"/>
                <a:cs typeface="Cambria Math"/>
                <a:sym typeface="Cambria Math"/>
              </a:endParaRPr>
            </a:p>
          </p:txBody>
        </p:sp>
      </p:grpSp>
      <p:sp>
        <p:nvSpPr>
          <p:cNvPr id="334" name="Google Shape;334;p26"/>
          <p:cNvSpPr txBox="1"/>
          <p:nvPr/>
        </p:nvSpPr>
        <p:spPr>
          <a:xfrm>
            <a:off x="387900" y="1407831"/>
            <a:ext cx="8368200" cy="70788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IN" sz="2000" u="none" cap="none" strike="noStrike">
                <a:solidFill>
                  <a:schemeClr val="lt1"/>
                </a:solidFill>
                <a:latin typeface="Cambria Math"/>
                <a:ea typeface="Cambria Math"/>
                <a:cs typeface="Cambria Math"/>
                <a:sym typeface="Cambria Math"/>
              </a:rPr>
              <a:t>Following are the technologies that we had used to implement the real time human pose estimation project in web browser .</a:t>
            </a:r>
            <a:endParaRPr/>
          </a:p>
        </p:txBody>
      </p:sp>
      <p:sp>
        <p:nvSpPr>
          <p:cNvPr id="335" name="Google Shape;335;p26"/>
          <p:cNvSpPr txBox="1"/>
          <p:nvPr>
            <p:ph idx="12" type="sldNum"/>
          </p:nvPr>
        </p:nvSpPr>
        <p:spPr>
          <a:xfrm>
            <a:off x="8249478" y="0"/>
            <a:ext cx="598287" cy="77992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600"/>
              </a:spcAft>
              <a:buClr>
                <a:srgbClr val="FFFFFF"/>
              </a:buClr>
              <a:buSzPts val="28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7"/>
          <p:cNvSpPr txBox="1"/>
          <p:nvPr/>
        </p:nvSpPr>
        <p:spPr>
          <a:xfrm>
            <a:off x="868654" y="987097"/>
            <a:ext cx="7406692" cy="3847207"/>
          </a:xfrm>
          <a:prstGeom prst="rect">
            <a:avLst/>
          </a:prstGeom>
          <a:solidFill>
            <a:schemeClr val="lt1"/>
          </a:solidFill>
          <a:ln cap="rnd" cmpd="sng" w="1905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IN" sz="2000" u="none" cap="none" strike="noStrike">
                <a:solidFill>
                  <a:schemeClr val="dk1"/>
                </a:solidFill>
                <a:latin typeface="Cambria Math"/>
                <a:ea typeface="Cambria Math"/>
                <a:cs typeface="Cambria Math"/>
                <a:sym typeface="Cambria Math"/>
              </a:rPr>
              <a:t>Definition: </a:t>
            </a:r>
            <a:r>
              <a:rPr b="0" i="0" lang="en-IN" sz="2000" u="none" cap="none" strike="noStrike">
                <a:solidFill>
                  <a:schemeClr val="dk1"/>
                </a:solidFill>
                <a:latin typeface="Cambria Math"/>
                <a:ea typeface="Cambria Math"/>
                <a:cs typeface="Cambria Math"/>
                <a:sym typeface="Cambria Math"/>
              </a:rPr>
              <a:t>TensorFlow.js is a JavaScript library that enables the training and deployment of machine learning models on the browser and Node.js.</a:t>
            </a:r>
            <a:endParaRPr/>
          </a:p>
          <a:p>
            <a:pPr indent="0" lvl="0" marL="0" marR="0" rtl="0" algn="just">
              <a:spcBef>
                <a:spcPts val="0"/>
              </a:spcBef>
              <a:spcAft>
                <a:spcPts val="0"/>
              </a:spcAft>
              <a:buNone/>
            </a:pPr>
            <a:r>
              <a:t/>
            </a:r>
            <a:endParaRPr b="0" i="0" sz="1200" u="none" cap="none" strike="noStrike">
              <a:solidFill>
                <a:schemeClr val="dk1"/>
              </a:solidFill>
              <a:latin typeface="Cambria Math"/>
              <a:ea typeface="Cambria Math"/>
              <a:cs typeface="Cambria Math"/>
              <a:sym typeface="Cambria Math"/>
            </a:endParaRPr>
          </a:p>
          <a:p>
            <a:pPr indent="0" lvl="0" marL="0" marR="0" rtl="0" algn="just">
              <a:spcBef>
                <a:spcPts val="0"/>
              </a:spcBef>
              <a:spcAft>
                <a:spcPts val="0"/>
              </a:spcAft>
              <a:buNone/>
            </a:pPr>
            <a:r>
              <a:rPr b="1" i="0" lang="en-IN" sz="2000" u="none" cap="none" strike="noStrike">
                <a:solidFill>
                  <a:schemeClr val="dk1"/>
                </a:solidFill>
                <a:latin typeface="Cambria Math"/>
                <a:ea typeface="Cambria Math"/>
                <a:cs typeface="Cambria Math"/>
                <a:sym typeface="Cambria Math"/>
              </a:rPr>
              <a:t>Overview of features: </a:t>
            </a:r>
            <a:r>
              <a:rPr b="0" i="0" lang="en-IN" sz="2000" u="none" cap="none" strike="noStrike">
                <a:solidFill>
                  <a:schemeClr val="dk1"/>
                </a:solidFill>
                <a:latin typeface="Cambria Math"/>
                <a:ea typeface="Cambria Math"/>
                <a:cs typeface="Cambria Math"/>
                <a:sym typeface="Cambria Math"/>
              </a:rPr>
              <a:t>It allows developers to use high-level APIs and pre-trained models, run models in the browser, and create interactive applications with machine learning capabilities. </a:t>
            </a:r>
            <a:endParaRPr/>
          </a:p>
          <a:p>
            <a:pPr indent="0" lvl="0" marL="0" marR="0" rtl="0" algn="just">
              <a:spcBef>
                <a:spcPts val="0"/>
              </a:spcBef>
              <a:spcAft>
                <a:spcPts val="0"/>
              </a:spcAft>
              <a:buNone/>
            </a:pPr>
            <a:r>
              <a:t/>
            </a:r>
            <a:endParaRPr b="0" i="0" sz="1200" u="none" cap="none" strike="noStrike">
              <a:solidFill>
                <a:schemeClr val="dk1"/>
              </a:solidFill>
              <a:latin typeface="Cambria Math"/>
              <a:ea typeface="Cambria Math"/>
              <a:cs typeface="Cambria Math"/>
              <a:sym typeface="Cambria Math"/>
            </a:endParaRPr>
          </a:p>
          <a:p>
            <a:pPr indent="0" lvl="0" marL="0" marR="0" rtl="0" algn="just">
              <a:spcBef>
                <a:spcPts val="0"/>
              </a:spcBef>
              <a:spcAft>
                <a:spcPts val="0"/>
              </a:spcAft>
              <a:buNone/>
            </a:pPr>
            <a:r>
              <a:rPr b="1" i="0" lang="en-IN" sz="2000" u="none" cap="none" strike="noStrike">
                <a:solidFill>
                  <a:schemeClr val="dk1"/>
                </a:solidFill>
                <a:latin typeface="Cambria Math"/>
                <a:ea typeface="Cambria Math"/>
                <a:cs typeface="Cambria Math"/>
                <a:sym typeface="Cambria Math"/>
              </a:rPr>
              <a:t>Links:  </a:t>
            </a:r>
            <a:r>
              <a:rPr b="1" i="0" lang="en-IN" sz="2000" u="sng" cap="none" strike="noStrike">
                <a:solidFill>
                  <a:schemeClr val="hlink"/>
                </a:solidFill>
                <a:latin typeface="Cambria Math"/>
                <a:ea typeface="Cambria Math"/>
                <a:cs typeface="Cambria Math"/>
                <a:sym typeface="Cambria Math"/>
                <a:hlinkClick r:id="rId3"/>
              </a:rPr>
              <a:t>https://www.tensorflow.org/</a:t>
            </a:r>
            <a:endParaRPr b="1" i="0" sz="2000" u="none" cap="none" strike="noStrike">
              <a:solidFill>
                <a:srgbClr val="FF0000"/>
              </a:solidFill>
              <a:latin typeface="Cambria Math"/>
              <a:ea typeface="Cambria Math"/>
              <a:cs typeface="Cambria Math"/>
              <a:sym typeface="Cambria Math"/>
            </a:endParaRPr>
          </a:p>
          <a:p>
            <a:pPr indent="0" lvl="0" marL="0" marR="0" rtl="0" algn="just">
              <a:spcBef>
                <a:spcPts val="0"/>
              </a:spcBef>
              <a:spcAft>
                <a:spcPts val="0"/>
              </a:spcAft>
              <a:buNone/>
            </a:pPr>
            <a:r>
              <a:t/>
            </a:r>
            <a:endParaRPr b="1" i="0" sz="2000" u="none" cap="none" strike="noStrike">
              <a:solidFill>
                <a:srgbClr val="FF0000"/>
              </a:solidFill>
              <a:latin typeface="Cambria Math"/>
              <a:ea typeface="Cambria Math"/>
              <a:cs typeface="Cambria Math"/>
              <a:sym typeface="Cambria Math"/>
            </a:endParaRPr>
          </a:p>
          <a:p>
            <a:pPr indent="0" lvl="0" marL="0" marR="0" rtl="0" algn="just">
              <a:spcBef>
                <a:spcPts val="0"/>
              </a:spcBef>
              <a:spcAft>
                <a:spcPts val="0"/>
              </a:spcAft>
              <a:buNone/>
            </a:pPr>
            <a:r>
              <a:rPr b="1" i="0" lang="en-IN" sz="2000" u="none" cap="none" strike="noStrike">
                <a:solidFill>
                  <a:schemeClr val="dk1"/>
                </a:solidFill>
                <a:latin typeface="Cambria Math"/>
                <a:ea typeface="Cambria Math"/>
                <a:cs typeface="Cambria Math"/>
                <a:sym typeface="Cambria Math"/>
              </a:rPr>
              <a:t>Datasets Used : </a:t>
            </a:r>
            <a:r>
              <a:rPr b="0" i="0" lang="en-IN" sz="2000" u="sng" cap="none" strike="noStrike">
                <a:solidFill>
                  <a:schemeClr val="hlink"/>
                </a:solidFill>
                <a:latin typeface="Cambria Math"/>
                <a:ea typeface="Cambria Math"/>
                <a:cs typeface="Cambria Math"/>
                <a:sym typeface="Cambria Math"/>
                <a:hlinkClick r:id="rId4"/>
              </a:rPr>
              <a:t>COCO</a:t>
            </a:r>
            <a:r>
              <a:rPr b="0" i="0" lang="en-IN" sz="2000" u="none" cap="none" strike="noStrike">
                <a:solidFill>
                  <a:schemeClr val="dk1"/>
                </a:solidFill>
                <a:latin typeface="Cambria Math"/>
                <a:ea typeface="Cambria Math"/>
                <a:cs typeface="Cambria Math"/>
                <a:sym typeface="Cambria Math"/>
              </a:rPr>
              <a:t> , </a:t>
            </a:r>
            <a:r>
              <a:rPr b="0" i="0" lang="en-IN" sz="2000" u="sng" cap="none" strike="noStrike">
                <a:solidFill>
                  <a:schemeClr val="hlink"/>
                </a:solidFill>
                <a:latin typeface="Cambria Math"/>
                <a:ea typeface="Cambria Math"/>
                <a:cs typeface="Cambria Math"/>
                <a:sym typeface="Cambria Math"/>
                <a:hlinkClick r:id="rId5"/>
              </a:rPr>
              <a:t>MPII</a:t>
            </a:r>
            <a:r>
              <a:rPr b="0" i="0" lang="en-IN" sz="2000" u="none" cap="none" strike="noStrike">
                <a:solidFill>
                  <a:schemeClr val="dk1"/>
                </a:solidFill>
                <a:latin typeface="Cambria Math"/>
                <a:ea typeface="Cambria Math"/>
                <a:cs typeface="Cambria Math"/>
                <a:sym typeface="Cambria Math"/>
              </a:rPr>
              <a:t> for pose estimation</a:t>
            </a:r>
            <a:endParaRPr/>
          </a:p>
          <a:p>
            <a:pPr indent="0" lvl="0" marL="0" marR="0" rtl="0" algn="just">
              <a:spcBef>
                <a:spcPts val="0"/>
              </a:spcBef>
              <a:spcAft>
                <a:spcPts val="0"/>
              </a:spcAft>
              <a:buNone/>
            </a:pPr>
            <a:r>
              <a:rPr b="0" i="0" lang="en-IN" sz="2000" u="none" cap="none" strike="noStrike">
                <a:solidFill>
                  <a:schemeClr val="dk1"/>
                </a:solidFill>
                <a:latin typeface="Cambria Math"/>
                <a:ea typeface="Cambria Math"/>
                <a:cs typeface="Cambria Math"/>
                <a:sym typeface="Cambria Math"/>
              </a:rPr>
              <a:t>                              </a:t>
            </a:r>
            <a:r>
              <a:rPr b="0" i="0" lang="en-IN" sz="2000" u="sng" cap="none" strike="noStrike">
                <a:solidFill>
                  <a:schemeClr val="hlink"/>
                </a:solidFill>
                <a:latin typeface="Cambria Math"/>
                <a:ea typeface="Cambria Math"/>
                <a:cs typeface="Cambria Math"/>
                <a:sym typeface="Cambria Math"/>
                <a:hlinkClick r:id="rId6"/>
              </a:rPr>
              <a:t>300W-LP</a:t>
            </a:r>
            <a:r>
              <a:rPr b="0" i="0" lang="en-IN" sz="2000" u="none" cap="none" strike="noStrike">
                <a:solidFill>
                  <a:schemeClr val="dk1"/>
                </a:solidFill>
                <a:latin typeface="Cambria Math"/>
                <a:ea typeface="Cambria Math"/>
                <a:cs typeface="Cambria Math"/>
                <a:sym typeface="Cambria Math"/>
              </a:rPr>
              <a:t> for face detection</a:t>
            </a:r>
            <a:endParaRPr/>
          </a:p>
          <a:p>
            <a:pPr indent="0" lvl="0" marL="0" marR="0" rtl="0" algn="just">
              <a:spcBef>
                <a:spcPts val="0"/>
              </a:spcBef>
              <a:spcAft>
                <a:spcPts val="0"/>
              </a:spcAft>
              <a:buNone/>
            </a:pPr>
            <a:r>
              <a:rPr b="0" i="0" lang="en-IN" sz="2000" u="none" cap="none" strike="noStrike">
                <a:solidFill>
                  <a:schemeClr val="dk1"/>
                </a:solidFill>
                <a:latin typeface="Cambria Math"/>
                <a:ea typeface="Cambria Math"/>
                <a:cs typeface="Cambria Math"/>
                <a:sym typeface="Cambria Math"/>
              </a:rPr>
              <a:t>                              </a:t>
            </a:r>
            <a:r>
              <a:rPr b="0" i="0" lang="en-IN" sz="2000" u="sng" cap="none" strike="noStrike">
                <a:solidFill>
                  <a:schemeClr val="hlink"/>
                </a:solidFill>
                <a:latin typeface="Cambria Math"/>
                <a:ea typeface="Cambria Math"/>
                <a:cs typeface="Cambria Math"/>
                <a:sym typeface="Cambria Math"/>
                <a:hlinkClick r:id="rId7"/>
              </a:rPr>
              <a:t>Hand Tracking 21-Keypoint</a:t>
            </a:r>
            <a:endParaRPr b="1" i="0" sz="2000" u="none" cap="none" strike="noStrike">
              <a:solidFill>
                <a:srgbClr val="FF0000"/>
              </a:solidFill>
              <a:latin typeface="Cambria Math"/>
              <a:ea typeface="Cambria Math"/>
              <a:cs typeface="Cambria Math"/>
              <a:sym typeface="Cambria Math"/>
            </a:endParaRPr>
          </a:p>
        </p:txBody>
      </p:sp>
      <p:sp>
        <p:nvSpPr>
          <p:cNvPr id="341" name="Google Shape;341;p27"/>
          <p:cNvSpPr txBox="1"/>
          <p:nvPr/>
        </p:nvSpPr>
        <p:spPr>
          <a:xfrm>
            <a:off x="2741076" y="155350"/>
            <a:ext cx="3661845" cy="624579"/>
          </a:xfrm>
          <a:prstGeom prst="rect">
            <a:avLst/>
          </a:prstGeom>
          <a:noFill/>
          <a:ln>
            <a:noFill/>
          </a:ln>
        </p:spPr>
        <p:txBody>
          <a:bodyPr anchorCtr="0" anchor="b" bIns="91425" lIns="91425" spcFirstLastPara="1" rIns="91425" wrap="square" tIns="91425">
            <a:noAutofit/>
          </a:bodyPr>
          <a:lstStyle/>
          <a:p>
            <a:pPr indent="0" lvl="0" marL="0" marR="0" rtl="0" algn="l">
              <a:spcBef>
                <a:spcPts val="0"/>
              </a:spcBef>
              <a:spcAft>
                <a:spcPts val="0"/>
              </a:spcAft>
              <a:buClr>
                <a:schemeClr val="lt2"/>
              </a:buClr>
              <a:buSzPts val="3600"/>
              <a:buFont typeface="Arial"/>
              <a:buNone/>
            </a:pPr>
            <a:r>
              <a:rPr b="0" i="0" lang="en-IN" sz="3600" u="sng" cap="none" strike="noStrike">
                <a:solidFill>
                  <a:schemeClr val="lt2"/>
                </a:solidFill>
                <a:latin typeface="Arial"/>
                <a:ea typeface="Arial"/>
                <a:cs typeface="Arial"/>
                <a:sym typeface="Arial"/>
              </a:rPr>
              <a:t>1.</a:t>
            </a:r>
            <a:r>
              <a:rPr b="0" i="0" lang="en-IN" sz="3600" u="none" cap="none" strike="noStrike">
                <a:solidFill>
                  <a:schemeClr val="lt2"/>
                </a:solidFill>
                <a:latin typeface="Arial"/>
                <a:ea typeface="Arial"/>
                <a:cs typeface="Arial"/>
                <a:sym typeface="Arial"/>
              </a:rPr>
              <a:t> </a:t>
            </a:r>
            <a:r>
              <a:rPr b="0" i="0" lang="en-IN" sz="3600" u="sng" cap="none" strike="noStrike">
                <a:solidFill>
                  <a:schemeClr val="lt2"/>
                </a:solidFill>
                <a:latin typeface="Arial"/>
                <a:ea typeface="Arial"/>
                <a:cs typeface="Arial"/>
                <a:sym typeface="Arial"/>
              </a:rPr>
              <a:t>Tensor Flow</a:t>
            </a:r>
            <a:endParaRPr/>
          </a:p>
        </p:txBody>
      </p:sp>
      <p:sp>
        <p:nvSpPr>
          <p:cNvPr id="342" name="Google Shape;342;p27"/>
          <p:cNvSpPr txBox="1"/>
          <p:nvPr>
            <p:ph idx="12" type="sldNum"/>
          </p:nvPr>
        </p:nvSpPr>
        <p:spPr>
          <a:xfrm>
            <a:off x="8275346" y="0"/>
            <a:ext cx="572419" cy="77992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600"/>
              </a:spcAft>
              <a:buClr>
                <a:srgbClr val="FFFFFF"/>
              </a:buClr>
              <a:buSzPts val="28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6" name="Shape 346"/>
        <p:cNvGrpSpPr/>
        <p:nvPr/>
      </p:nvGrpSpPr>
      <p:grpSpPr>
        <a:xfrm>
          <a:off x="0" y="0"/>
          <a:ext cx="0" cy="0"/>
          <a:chOff x="0" y="0"/>
          <a:chExt cx="0" cy="0"/>
        </a:xfrm>
      </p:grpSpPr>
      <p:sp>
        <p:nvSpPr>
          <p:cNvPr id="347" name="Google Shape;347;p28"/>
          <p:cNvSpPr txBox="1"/>
          <p:nvPr/>
        </p:nvSpPr>
        <p:spPr>
          <a:xfrm>
            <a:off x="868654" y="1208311"/>
            <a:ext cx="7406692" cy="3231654"/>
          </a:xfrm>
          <a:prstGeom prst="rect">
            <a:avLst/>
          </a:prstGeom>
          <a:solidFill>
            <a:schemeClr val="lt1"/>
          </a:solidFill>
          <a:ln cap="rnd" cmpd="sng" w="1905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2000" u="none" cap="none" strike="noStrike">
                <a:solidFill>
                  <a:schemeClr val="dk1"/>
                </a:solidFill>
                <a:latin typeface="Cambria Math"/>
                <a:ea typeface="Cambria Math"/>
                <a:cs typeface="Cambria Math"/>
                <a:sym typeface="Cambria Math"/>
              </a:rPr>
              <a:t>Definition: </a:t>
            </a:r>
            <a:r>
              <a:rPr b="0" i="0" lang="en-IN" sz="2000" u="none" cap="none" strike="noStrike">
                <a:solidFill>
                  <a:schemeClr val="dk1"/>
                </a:solidFill>
                <a:latin typeface="Cambria Math"/>
                <a:ea typeface="Cambria Math"/>
                <a:cs typeface="Cambria Math"/>
                <a:sym typeface="Cambria Math"/>
              </a:rPr>
              <a:t>MediaPipe is an open-source machine learning framework developed by Google for building real-time applications that process video, images, and audio. </a:t>
            </a:r>
            <a:endParaRPr/>
          </a:p>
          <a:p>
            <a:pPr indent="0" lvl="0" marL="0" marR="0" rtl="0" algn="l">
              <a:spcBef>
                <a:spcPts val="0"/>
              </a:spcBef>
              <a:spcAft>
                <a:spcPts val="0"/>
              </a:spcAft>
              <a:buNone/>
            </a:pPr>
            <a:r>
              <a:t/>
            </a:r>
            <a:endParaRPr sz="1200">
              <a:solidFill>
                <a:schemeClr val="dk1"/>
              </a:solidFill>
              <a:latin typeface="Cambria Math"/>
              <a:ea typeface="Cambria Math"/>
              <a:cs typeface="Cambria Math"/>
              <a:sym typeface="Cambria Math"/>
            </a:endParaRPr>
          </a:p>
          <a:p>
            <a:pPr indent="0" lvl="0" marL="0" marR="0" rtl="0" algn="l">
              <a:spcBef>
                <a:spcPts val="0"/>
              </a:spcBef>
              <a:spcAft>
                <a:spcPts val="0"/>
              </a:spcAft>
              <a:buNone/>
            </a:pPr>
            <a:r>
              <a:rPr b="1" lang="en-IN" sz="2000">
                <a:solidFill>
                  <a:schemeClr val="dk1"/>
                </a:solidFill>
                <a:latin typeface="Cambria Math"/>
                <a:ea typeface="Cambria Math"/>
                <a:cs typeface="Cambria Math"/>
                <a:sym typeface="Cambria Math"/>
              </a:rPr>
              <a:t>Overview of features: </a:t>
            </a:r>
            <a:r>
              <a:rPr lang="en-IN" sz="2000">
                <a:solidFill>
                  <a:schemeClr val="dk1"/>
                </a:solidFill>
                <a:latin typeface="Cambria Math"/>
                <a:ea typeface="Cambria Math"/>
                <a:cs typeface="Cambria Math"/>
                <a:sym typeface="Cambria Math"/>
              </a:rPr>
              <a:t>It supports cross-platform deployment (Web, Android, iOS, Desktop) with low-latency inference optimized for CPU &amp; GPU acceleration. Its modular pipeline enables efficient multi-task learning, making it ideal for AI-powered applications in AR, gaming, and healthcare .</a:t>
            </a:r>
            <a:endParaRPr sz="2000">
              <a:solidFill>
                <a:schemeClr val="dk1"/>
              </a:solidFill>
              <a:latin typeface="Cambria Math"/>
              <a:ea typeface="Cambria Math"/>
              <a:cs typeface="Cambria Math"/>
              <a:sym typeface="Cambria Math"/>
            </a:endParaRPr>
          </a:p>
          <a:p>
            <a:pPr indent="0" lvl="0" marL="0" marR="0" rtl="0" algn="l">
              <a:spcBef>
                <a:spcPts val="0"/>
              </a:spcBef>
              <a:spcAft>
                <a:spcPts val="0"/>
              </a:spcAft>
              <a:buNone/>
            </a:pPr>
            <a:r>
              <a:t/>
            </a:r>
            <a:endParaRPr sz="1200">
              <a:solidFill>
                <a:schemeClr val="dk1"/>
              </a:solidFill>
              <a:latin typeface="Cambria Math"/>
              <a:ea typeface="Cambria Math"/>
              <a:cs typeface="Cambria Math"/>
              <a:sym typeface="Cambria Math"/>
            </a:endParaRPr>
          </a:p>
          <a:p>
            <a:pPr indent="0" lvl="0" marL="0" marR="0" rtl="0" algn="l">
              <a:spcBef>
                <a:spcPts val="0"/>
              </a:spcBef>
              <a:spcAft>
                <a:spcPts val="0"/>
              </a:spcAft>
              <a:buNone/>
            </a:pPr>
            <a:r>
              <a:rPr b="1" lang="en-IN" sz="2000" u="sng">
                <a:solidFill>
                  <a:schemeClr val="hlink"/>
                </a:solidFill>
                <a:latin typeface="Cambria Math"/>
                <a:ea typeface="Cambria Math"/>
                <a:cs typeface="Cambria Math"/>
                <a:sym typeface="Cambria Math"/>
                <a:hlinkClick r:id="rId3"/>
              </a:rPr>
              <a:t>Link</a:t>
            </a:r>
            <a:r>
              <a:rPr b="1" lang="en-IN" sz="2000">
                <a:solidFill>
                  <a:srgbClr val="FF0000"/>
                </a:solidFill>
                <a:latin typeface="Cambria Math"/>
                <a:ea typeface="Cambria Math"/>
                <a:cs typeface="Cambria Math"/>
                <a:sym typeface="Cambria Math"/>
              </a:rPr>
              <a:t> </a:t>
            </a:r>
            <a:endParaRPr/>
          </a:p>
        </p:txBody>
      </p:sp>
      <p:sp>
        <p:nvSpPr>
          <p:cNvPr id="348" name="Google Shape;348;p28"/>
          <p:cNvSpPr txBox="1"/>
          <p:nvPr/>
        </p:nvSpPr>
        <p:spPr>
          <a:xfrm>
            <a:off x="2700339" y="369541"/>
            <a:ext cx="3571874" cy="624579"/>
          </a:xfrm>
          <a:prstGeom prst="rect">
            <a:avLst/>
          </a:prstGeom>
          <a:noFill/>
          <a:ln>
            <a:noFill/>
          </a:ln>
        </p:spPr>
        <p:txBody>
          <a:bodyPr anchorCtr="0" anchor="b" bIns="91425" lIns="91425" spcFirstLastPara="1" rIns="91425" wrap="square" tIns="91425">
            <a:noAutofit/>
          </a:bodyPr>
          <a:lstStyle/>
          <a:p>
            <a:pPr indent="0" lvl="0" marL="0" marR="0" rtl="0" algn="l">
              <a:spcBef>
                <a:spcPts val="0"/>
              </a:spcBef>
              <a:spcAft>
                <a:spcPts val="0"/>
              </a:spcAft>
              <a:buClr>
                <a:schemeClr val="lt2"/>
              </a:buClr>
              <a:buSzPts val="3600"/>
              <a:buFont typeface="Arial"/>
              <a:buNone/>
            </a:pPr>
            <a:r>
              <a:rPr b="0" i="0" lang="en-IN" sz="3600" u="sng">
                <a:solidFill>
                  <a:schemeClr val="lt2"/>
                </a:solidFill>
                <a:latin typeface="Arial"/>
                <a:ea typeface="Arial"/>
                <a:cs typeface="Arial"/>
                <a:sym typeface="Arial"/>
              </a:rPr>
              <a:t>2.</a:t>
            </a:r>
            <a:r>
              <a:rPr b="0" i="0" lang="en-IN" sz="3600" u="none">
                <a:solidFill>
                  <a:schemeClr val="lt2"/>
                </a:solidFill>
                <a:latin typeface="Arial"/>
                <a:ea typeface="Arial"/>
                <a:cs typeface="Arial"/>
                <a:sym typeface="Arial"/>
              </a:rPr>
              <a:t> </a:t>
            </a:r>
            <a:r>
              <a:rPr b="0" i="0" lang="en-IN" sz="3600" u="sng">
                <a:solidFill>
                  <a:schemeClr val="lt2"/>
                </a:solidFill>
                <a:latin typeface="Arial"/>
                <a:ea typeface="Arial"/>
                <a:cs typeface="Arial"/>
                <a:sym typeface="Arial"/>
              </a:rPr>
              <a:t>MediaPipe</a:t>
            </a:r>
            <a:endParaRPr b="0" i="0" sz="3600" u="sng">
              <a:solidFill>
                <a:schemeClr val="lt2"/>
              </a:solidFill>
              <a:latin typeface="Arial"/>
              <a:ea typeface="Arial"/>
              <a:cs typeface="Arial"/>
              <a:sym typeface="Arial"/>
            </a:endParaRPr>
          </a:p>
        </p:txBody>
      </p:sp>
      <p:sp>
        <p:nvSpPr>
          <p:cNvPr id="349" name="Google Shape;349;p28"/>
          <p:cNvSpPr txBox="1"/>
          <p:nvPr>
            <p:ph idx="12" type="sldNum"/>
          </p:nvPr>
        </p:nvSpPr>
        <p:spPr>
          <a:xfrm>
            <a:off x="8275346" y="0"/>
            <a:ext cx="559412" cy="77992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600"/>
              </a:spcAft>
              <a:buClr>
                <a:srgbClr val="FFFFFF"/>
              </a:buClr>
              <a:buSzPts val="2800"/>
              <a:buFont typeface="Cambria Math"/>
              <a:buNone/>
            </a:pPr>
            <a:fld id="{00000000-1234-1234-1234-123412341234}" type="slidenum">
              <a:rPr b="1" i="0" lang="en-IN" sz="2800">
                <a:solidFill>
                  <a:srgbClr val="FFFFFF"/>
                </a:solidFill>
                <a:latin typeface="Cambria Math"/>
                <a:ea typeface="Cambria Math"/>
                <a:cs typeface="Cambria Math"/>
                <a:sym typeface="Cambria Math"/>
              </a:rPr>
              <a:t>‹#›</a:t>
            </a:fld>
            <a:endParaRPr b="1" i="0" sz="2800">
              <a:solidFill>
                <a:srgbClr val="FFFFFF"/>
              </a:solidFill>
              <a:latin typeface="Cambria Math"/>
              <a:ea typeface="Cambria Math"/>
              <a:cs typeface="Cambria Math"/>
              <a:sym typeface="Cambria Math"/>
            </a:endParaRPr>
          </a:p>
        </p:txBody>
      </p:sp>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